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6" r:id="rId2"/>
    <p:sldId id="312" r:id="rId3"/>
    <p:sldId id="318" r:id="rId4"/>
    <p:sldId id="317" r:id="rId5"/>
    <p:sldId id="324" r:id="rId6"/>
    <p:sldId id="323" r:id="rId7"/>
    <p:sldId id="322" r:id="rId8"/>
    <p:sldId id="321" r:id="rId9"/>
    <p:sldId id="320" r:id="rId10"/>
    <p:sldId id="301" r:id="rId11"/>
    <p:sldId id="319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DomCasual BT" panose="03060902030302020204" pitchFamily="66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4C"/>
    <a:srgbClr val="1C3158"/>
    <a:srgbClr val="336699"/>
    <a:srgbClr val="9999FF"/>
    <a:srgbClr val="261300"/>
    <a:srgbClr val="422100"/>
    <a:srgbClr val="0C0600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92325-801A-455A-B142-1C7EB3E078C4}" v="1176" dt="2020-03-02T00:41:5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812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60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91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2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63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05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989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18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48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26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22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5964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708338" y="2472750"/>
            <a:ext cx="10522040" cy="30394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Conclusion:</a:t>
            </a:r>
            <a:endParaRPr lang="en-US" sz="1200" b="1" dirty="0">
              <a:ln w="317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25400" dist="25400" dir="5400000" algn="ctr" rotWithShape="0">
                  <a:srgbClr val="000000"/>
                </a:outerShdw>
              </a:effectLst>
              <a:latin typeface="DomCasual BT" panose="030609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n w="317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25400" dist="25400" dir="5400000" algn="ctr" rotWithShape="0">
                  <a:srgbClr val="000000"/>
                </a:outerShdw>
              </a:effectLst>
              <a:latin typeface="DomCasual BT" panose="03060902030302020204" pitchFamily="66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“A godly man cannot live without prayer.  A man cannot live unless he takes his breath, nor can the soul, unless it breathes for the its desires to God.”				- Thomas Watson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31661" y="37905"/>
            <a:ext cx="5984293" cy="1714500"/>
          </a:xfrm>
          <a:prstGeom prst="rect">
            <a:avLst/>
          </a:prstGeom>
          <a:solidFill>
            <a:srgbClr val="182B4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937E2-6DDD-4575-AA42-83A10BFF2F6E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22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2197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0B2680-0989-4AD9-A22C-4A6349E5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6" b="264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2A084-3D5A-4CB5-94CE-B4E9BA9B32EF}"/>
              </a:ext>
            </a:extLst>
          </p:cNvPr>
          <p:cNvSpPr txBox="1"/>
          <p:nvPr/>
        </p:nvSpPr>
        <p:spPr>
          <a:xfrm>
            <a:off x="334850" y="4778062"/>
            <a:ext cx="7431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“The seventeenth chapter of the Gospel by John, is, without doubt, the most remarkable portion of the most remarkable book in the world.”	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John Brown</a:t>
            </a:r>
          </a:p>
        </p:txBody>
      </p:sp>
    </p:spTree>
    <p:extLst>
      <p:ext uri="{BB962C8B-B14F-4D97-AF65-F5344CB8AC3E}">
        <p14:creationId xmlns:p14="http://schemas.microsoft.com/office/powerpoint/2010/main" val="590494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0B2680-0989-4AD9-A22C-4A6349E5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6" b="264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2A084-3D5A-4CB5-94CE-B4E9BA9B32EF}"/>
              </a:ext>
            </a:extLst>
          </p:cNvPr>
          <p:cNvSpPr txBox="1"/>
          <p:nvPr/>
        </p:nvSpPr>
        <p:spPr>
          <a:xfrm>
            <a:off x="721217" y="3966693"/>
            <a:ext cx="70576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Outline of Jesus’ High Priestly Prayer:</a:t>
            </a:r>
            <a:endParaRPr lang="en-US" sz="1000" b="1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endParaRPr lang="en-US" sz="1000" b="1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	for Himself  (vs. 1 - 5)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	for His disciples (vs. 6 - 19)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	for all believers (vs. 20 - 26)</a:t>
            </a:r>
          </a:p>
        </p:txBody>
      </p:sp>
    </p:spTree>
    <p:extLst>
      <p:ext uri="{BB962C8B-B14F-4D97-AF65-F5344CB8AC3E}">
        <p14:creationId xmlns:p14="http://schemas.microsoft.com/office/powerpoint/2010/main" val="22851597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POWERFUL REDEMPTION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(17:1-2)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1)  His Sonship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“Jesus spoke these things”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(14:25; 16:1, 4, 26, 33)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“lifting up His eyes to heaven”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“Father, the hour has come”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“glorify Your Son, that the Son may glorify You”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(Isaiah 42:8, 11)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8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POWERFUL REDEMPTION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(17:1-2)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1)  His Sonship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2)  His Sovereignty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“even as You gave Him authority over all flesh”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“that to all whom You have given Him, He may give eternal life”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vs. 6, 9, 24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John 6:37, 39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Ephesians 1:4, 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30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POWERFUL REDEMPTION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(17:1-2)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1)  His Sonship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2)  His Sovereignty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HIS PURPOSEFUL REPRESENTATION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(17:3)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3)  His Salvific Work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“this is eternal life, that they may know You”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“the only true God”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“and Jesus Christ whom You have sent”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(1: 18; 3:35-36; 14:9)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Matthew 11:27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6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POWERFUL REDEMPTION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(17:1-2)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1)  His Sonship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2)  His Sovereignty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HIS PURPOSEFUL REPRESENTATION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(17:3)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3)  His Salvific Work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3)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PERFECT RELATIONSHIP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(17:4-5)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4)  His Service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4)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“I glorified You on the earth”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“having accomplished the work which You have given Me to do”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3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POWERFUL REDEMPTION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(17:1-2)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1)  His Sonship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2)  His Sovereignty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HIS PURPOSEFUL REPRESENTATION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(17:3)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3)  His Salvific Work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3)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PERFECT RELATIONSHIP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(17:4-5)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4)  His Service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4)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5)  His Status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“now, Father, glorify Me together with Yourself”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6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POWERFUL REDEMPTION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(17:1-2)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1)  His Sonship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2)  His Sovereignty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HIS PURPOSEFUL REPRESENTATION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(17:3)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3)  His Salvific Work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3)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anose="03060902030302020204" pitchFamily="66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HIS PERFECT RELATIONSHIP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(17:4-5)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4)  His Service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4)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5)  His Status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“with the glory which </a:t>
            </a:r>
            <a:r>
              <a:rPr lang="en-US" sz="3600" b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I had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with You before </a:t>
            </a:r>
            <a:r>
              <a:rPr lang="en-US" sz="3600" b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world was”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25400" dist="25400" dir="5400000" algn="ctr" rotWithShape="0">
                  <a:srgbClr val="000000"/>
                </a:outerShdw>
              </a:effectLst>
              <a:latin typeface="DomCasual BT" panose="030609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JESUS’ HIGH PRIESTLY PRAYER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(for Himself)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17:1-5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8188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5815</TotalTime>
  <Words>496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DomCasual BT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Cook</dc:creator>
  <cp:lastModifiedBy>Randall Cook</cp:lastModifiedBy>
  <cp:revision>82</cp:revision>
  <dcterms:created xsi:type="dcterms:W3CDTF">2017-07-22T17:46:43Z</dcterms:created>
  <dcterms:modified xsi:type="dcterms:W3CDTF">2020-03-02T00:42:33Z</dcterms:modified>
</cp:coreProperties>
</file>