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25" r:id="rId5"/>
    <p:sldId id="312" r:id="rId6"/>
    <p:sldId id="313" r:id="rId7"/>
    <p:sldId id="314" r:id="rId8"/>
    <p:sldId id="315" r:id="rId9"/>
    <p:sldId id="288" r:id="rId10"/>
    <p:sldId id="326" r:id="rId11"/>
    <p:sldId id="292" r:id="rId12"/>
    <p:sldId id="283" r:id="rId13"/>
    <p:sldId id="293" r:id="rId14"/>
    <p:sldId id="317" r:id="rId15"/>
    <p:sldId id="306" r:id="rId16"/>
    <p:sldId id="305" r:id="rId17"/>
    <p:sldId id="295" r:id="rId18"/>
    <p:sldId id="296" r:id="rId19"/>
    <p:sldId id="297" r:id="rId20"/>
    <p:sldId id="307" r:id="rId21"/>
    <p:sldId id="310" r:id="rId22"/>
    <p:sldId id="319" r:id="rId23"/>
    <p:sldId id="298" r:id="rId24"/>
    <p:sldId id="308" r:id="rId25"/>
    <p:sldId id="321" r:id="rId26"/>
    <p:sldId id="320" r:id="rId27"/>
    <p:sldId id="311" r:id="rId28"/>
    <p:sldId id="299" r:id="rId29"/>
    <p:sldId id="300" r:id="rId30"/>
    <p:sldId id="301" r:id="rId31"/>
    <p:sldId id="309" r:id="rId32"/>
    <p:sldId id="302" r:id="rId33"/>
    <p:sldId id="303" r:id="rId34"/>
    <p:sldId id="304" r:id="rId35"/>
    <p:sldId id="323" r:id="rId36"/>
    <p:sldId id="327" r:id="rId37"/>
    <p:sldId id="324" r:id="rId38"/>
    <p:sldId id="31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9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31" autoAdjust="0"/>
  </p:normalViewPr>
  <p:slideViewPr>
    <p:cSldViewPr snapToGrid="0">
      <p:cViewPr varScale="1">
        <p:scale>
          <a:sx n="66" d="100"/>
          <a:sy n="66" d="100"/>
        </p:scale>
        <p:origin x="677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3/5/2020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A90A43-BEC4-4B20-96E2-797B03FB82F2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2C2023-6C37-4611-ACAF-5F2060202836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817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06C51E8-C5C0-4672-B456-F44C69B074D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DE9AE8C-7574-4D45-B521-6B18054DA7C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F240172-5930-4717-A0CD-A151075277D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B4A83CE-8643-4697-94A9-C9F587F46E2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0A765A5-BBCE-405E-A4B3-80A660118E8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65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2B8F0DB-CC25-4CE9-A68E-CAA2FD986AF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A058973-2DC9-4087-9D57-F1D779F56CC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641062D-3CD4-49D1-A621-331E29333406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F2C1E7C-A088-4772-84B3-15309BEADF7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A52278A-6924-4F97-A196-AE30D3DACB7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3129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8663BD7B-5136-47ED-BE0A-C6C2F5622BD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6ABA22C7-C35B-4EC0-B7CE-54F9EEFCB71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DAE4BC9-9CFF-4522-8216-651498F7A16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E822AA0-FB3E-4051-AA1F-F51204BA02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445288A-D169-4374-BCFD-917DD04B2B1E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CD5709C-84DE-45F3-AE9B-8B6FD7134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1250"/>
            <a:ext cx="5460114" cy="4665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6BB18B1-3B7F-4B18-A1C5-BB7DA443C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816" y="1511250"/>
            <a:ext cx="5460114" cy="4665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419BDFB-8FC0-4B89-A29A-8EAC95E9A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11250"/>
            <a:ext cx="54849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E6C2CC0-9AB0-46E9-977A-EF923DCE7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9334" y="1518287"/>
            <a:ext cx="54206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8DF954C-A51E-4242-B83E-A826008F5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9334" y="2486989"/>
            <a:ext cx="5432666" cy="37026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00E416E-6162-484A-BA4D-640FA8307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2486989"/>
            <a:ext cx="5491215" cy="37026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1602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8B59DDF-F2BC-491E-92E0-9D2C1398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31999"/>
            <a:ext cx="6544468" cy="55138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22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B4B833F7-7F09-42C1-81DA-97CA9530D52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4AA9899-9E92-41B5-AFEF-5F6EAB9782D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950958A-6460-4594-BEAB-C7444EC6129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A7E15F2A-61A0-4C11-8E47-4DF7051E91D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B5FF0CC8-80F5-42C4-80EF-E32459238B7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3932237" cy="1600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dirty="0"/>
            </a:lvl1pPr>
          </a:lstStyle>
          <a:p>
            <a:pPr marL="0" lvl="0"/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49FB4A2-B750-422F-96D2-A7C26429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4062" y="21343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110E46C-B434-49FA-AA0E-D64E5786D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31999"/>
            <a:ext cx="6544468" cy="5513889"/>
          </a:xfrm>
          <a:prstGeom prst="roundRect">
            <a:avLst>
              <a:gd name="adj" fmla="val 5554"/>
            </a:avLst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18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9134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0C5B8B-2AF3-42F3-B4F8-A806BB98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3B1662-8902-44D0-A545-5008B483D1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8017" y="2169005"/>
            <a:ext cx="9035966" cy="2519990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8757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0FE1C0F-474B-4310-A4A5-1EB4321DE50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73FA99E-5E31-474E-8818-615B453CD8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0EE7FC-884E-43B5-B6D6-9156FBE9AB5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58C6DC6-901F-4F3E-97A4-1B55324C068B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041B359-9F78-4782-9C50-0B1DED37AD2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noProof="0"/>
              <a:t>Click to edit divider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Enter your caption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6" r:id="rId11"/>
    <p:sldLayoutId id="2147483657" r:id="rId12"/>
    <p:sldLayoutId id="2147483667" r:id="rId13"/>
    <p:sldLayoutId id="2147483668" r:id="rId14"/>
    <p:sldLayoutId id="2147483650" r:id="rId15"/>
    <p:sldLayoutId id="2147483652" r:id="rId16"/>
    <p:sldLayoutId id="2147483669" r:id="rId17"/>
    <p:sldLayoutId id="2147483671" r:id="rId18"/>
    <p:sldLayoutId id="2147483672" r:id="rId19"/>
    <p:sldLayoutId id="2147483670" r:id="rId20"/>
    <p:sldLayoutId id="2147483673" r:id="rId21"/>
    <p:sldLayoutId id="214748365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592B764-5085-4202-BB8F-DCCE6162E45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C1B471-CD10-4903-9D9F-4E3ABA5B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D56EA-BFBC-4796-A0EC-BC54870AC6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B5DD43-5B00-4BF5-AD66-E417D4CDB4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85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1-7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7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436" y="2997000"/>
            <a:ext cx="11328000" cy="432000"/>
          </a:xfrm>
        </p:spPr>
        <p:txBody>
          <a:bodyPr/>
          <a:lstStyle/>
          <a:p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vs. 7</a:t>
            </a:r>
            <a:b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“that they should put their confidence in God”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endParaRPr lang="en-CA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46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160" y="3213000"/>
            <a:ext cx="11328000" cy="432000"/>
          </a:xfrm>
        </p:spPr>
        <p:txBody>
          <a:bodyPr/>
          <a:lstStyle/>
          <a:p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“Like no other generation before, Generation Z faces a widening chasm between </a:t>
            </a:r>
            <a:r>
              <a: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wisdom</a:t>
            </a:r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 and </a:t>
            </a:r>
            <a:r>
              <a: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information</a:t>
            </a:r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.”   </a:t>
            </a:r>
            <a:r>
              <a: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- James Emery White</a:t>
            </a:r>
            <a:endParaRPr lang="en-CA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36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60" y="2997000"/>
            <a:ext cx="11328000" cy="432000"/>
          </a:xfrm>
        </p:spPr>
        <p:txBody>
          <a:bodyPr/>
          <a:lstStyle/>
          <a:p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vs. 2 </a:t>
            </a:r>
            <a:r>
              <a:rPr 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(NET)</a:t>
            </a:r>
            <a:b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“I will sing a song that 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imparts wisdom.”</a:t>
            </a:r>
            <a:endParaRPr lang="en-CA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603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8-11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32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12-16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87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17-20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29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320" y="2997000"/>
            <a:ext cx="11328000" cy="432000"/>
          </a:xfrm>
        </p:spPr>
        <p:txBody>
          <a:bodyPr/>
          <a:lstStyle/>
          <a:p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Vs. 19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“Can God prepare a table 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in the wilderness?”</a:t>
            </a:r>
            <a:endParaRPr lang="en-CA" sz="3600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6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71" y="3213000"/>
            <a:ext cx="10239858" cy="432000"/>
          </a:xfrm>
        </p:spPr>
        <p:txBody>
          <a:bodyPr/>
          <a:lstStyle/>
          <a:p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Vs. 20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(NLT)</a:t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“Yes, He can strike a rock so water gushes out, but He can’t give his people bread and meat.”</a:t>
            </a:r>
            <a:endParaRPr lang="en-CA" sz="3600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50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726FB9-8DA7-4C21-B8AB-CCF0546E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6656" y="263987"/>
            <a:ext cx="6298687" cy="63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52BB0C-EDF9-4CF1-B7F1-B0EF259AE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76" r="20650"/>
          <a:stretch/>
        </p:blipFill>
        <p:spPr>
          <a:xfrm>
            <a:off x="5625296" y="223419"/>
            <a:ext cx="6134903" cy="6411162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F871D70-8793-44C3-8D02-C356A5C4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53" y="2880000"/>
            <a:ext cx="5472000" cy="432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n-CA" sz="6000" dirty="0"/>
              <a:t>The Kurvits Family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2EA5BD-7689-429A-9A92-9925F98DB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"/>
          <a:stretch/>
        </p:blipFill>
        <p:spPr>
          <a:xfrm>
            <a:off x="431801" y="5101541"/>
            <a:ext cx="1274880" cy="1090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5040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Mark 8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77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666" y="2997000"/>
            <a:ext cx="11328000" cy="432000"/>
          </a:xfrm>
        </p:spPr>
        <p:txBody>
          <a:bodyPr/>
          <a:lstStyle/>
          <a:p>
            <a:r>
              <a: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Mark 8:18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“Having eyes, do you not see? </a:t>
            </a:r>
            <a:b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And having ears, do you not hear? And do you not remember…”</a:t>
            </a:r>
            <a:endParaRPr lang="en-CA" sz="3600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248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726FB9-8DA7-4C21-B8AB-CCF0546E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6656" y="263987"/>
            <a:ext cx="6298687" cy="63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60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21-22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37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33" y="2997000"/>
            <a:ext cx="11328000" cy="432000"/>
          </a:xfrm>
        </p:spPr>
        <p:txBody>
          <a:bodyPr/>
          <a:lstStyle/>
          <a:p>
            <a:r>
              <a:rPr lang="en-US" sz="60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Vs. 22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“For they did not believe God </a:t>
            </a:r>
            <a:b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or trust Him to care for them.”</a:t>
            </a:r>
            <a:endParaRPr lang="en-CA" sz="3600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764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23-29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3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30-35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10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36-39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03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83" y="2997000"/>
            <a:ext cx="11328000" cy="432000"/>
          </a:xfrm>
        </p:spPr>
        <p:txBody>
          <a:bodyPr/>
          <a:lstStyle/>
          <a:p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Vs. 39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“Thus He remembered that 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they were but flesh…”</a:t>
            </a:r>
            <a:endParaRPr lang="en-CA" sz="3600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28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65-72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4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C6C110-E73F-4E12-8A6D-402D19E1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8" name="Content Placeholder 7" descr="A chain link fence&#10;&#10;Description automatically generated">
            <a:extLst>
              <a:ext uri="{FF2B5EF4-FFF2-40B4-BE49-F238E27FC236}">
                <a16:creationId xmlns:a16="http://schemas.microsoft.com/office/drawing/2014/main" id="{B9A53BA2-ACFC-4733-B09B-83EE116881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195642"/>
            <a:ext cx="12192000" cy="830392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3BAF6-11FF-4703-A520-D60365CC3BEC}"/>
              </a:ext>
            </a:extLst>
          </p:cNvPr>
          <p:cNvSpPr txBox="1"/>
          <p:nvPr/>
        </p:nvSpPr>
        <p:spPr>
          <a:xfrm>
            <a:off x="3627699" y="316253"/>
            <a:ext cx="4936602" cy="1569660"/>
          </a:xfrm>
          <a:prstGeom prst="rect">
            <a:avLst/>
          </a:prstGeom>
          <a:noFill/>
          <a:ln w="5715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9600" b="1" dirty="0">
                <a:solidFill>
                  <a:schemeClr val="tx2"/>
                </a:solidFill>
                <a:latin typeface="Bahnschrift SemiBold" panose="020B0502040204020203" pitchFamily="34" charset="0"/>
              </a:rPr>
              <a:t>2,000</a:t>
            </a:r>
            <a:endParaRPr lang="en-CA" sz="6600" b="1" dirty="0">
              <a:solidFill>
                <a:schemeClr val="tx2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17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6000" dirty="0">
                <a:latin typeface="Bembo" panose="02020502050201020203" pitchFamily="18" charset="0"/>
              </a:rPr>
              <a:t>Man’s Condition</a:t>
            </a:r>
            <a:br>
              <a:rPr lang="en-US" sz="6000" dirty="0">
                <a:latin typeface="Bembo" panose="02020502050201020203" pitchFamily="18" charset="0"/>
              </a:rPr>
            </a:br>
            <a:r>
              <a:rPr lang="en-US" sz="6000" dirty="0">
                <a:latin typeface="Bembo" panose="02020502050201020203" pitchFamily="18" charset="0"/>
              </a:rPr>
              <a:t> is not good!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260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6000" dirty="0">
                <a:latin typeface="Bembo" panose="02020502050201020203" pitchFamily="18" charset="0"/>
              </a:rPr>
              <a:t>God’s Character is always good!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96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726FB9-8DA7-4C21-B8AB-CCF0546EA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7"/>
          <a:stretch/>
        </p:blipFill>
        <p:spPr>
          <a:xfrm rot="5400000">
            <a:off x="2669502" y="538789"/>
            <a:ext cx="6852995" cy="57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23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726FB9-8DA7-4C21-B8AB-CCF0546E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6656" y="263987"/>
            <a:ext cx="6298687" cy="633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03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9600" dirty="0">
                <a:latin typeface="Bembo" panose="02020502050201020203" pitchFamily="18" charset="0"/>
              </a:rPr>
              <a:t>vs. 70-72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32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7A6776-CBDF-4F95-BAC2-8FE27EC7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57" y="3429000"/>
            <a:ext cx="11328000" cy="432000"/>
          </a:xfrm>
        </p:spPr>
        <p:txBody>
          <a:bodyPr/>
          <a:lstStyle/>
          <a:p>
            <a:r>
              <a:rPr lang="en-US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Matthew 4:4</a:t>
            </a:r>
            <a:b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</a:br>
            <a:r>
              <a:rPr lang="en-US" sz="6600" dirty="0">
                <a:solidFill>
                  <a:prstClr val="black">
                    <a:lumMod val="75000"/>
                    <a:lumOff val="25000"/>
                  </a:prstClr>
                </a:solidFill>
                <a:latin typeface="Bembo" panose="02020502050201020203" pitchFamily="18" charset="0"/>
              </a:rPr>
              <a:t>“Man shall not live by bread alone but on every word that proceeds from the mouth of God.” </a:t>
            </a:r>
            <a:endParaRPr lang="en-CA" sz="3600" dirty="0">
              <a:latin typeface="Bembo" panose="02020502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C6C110-E73F-4E12-8A6D-402D19E1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A53BA2-ACFC-4733-B09B-83EE116881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-212" b="10497"/>
          <a:stretch/>
        </p:blipFill>
        <p:spPr>
          <a:xfrm>
            <a:off x="0" y="-1530274"/>
            <a:ext cx="12192000" cy="8980156"/>
          </a:xfrm>
        </p:spPr>
      </p:pic>
    </p:spTree>
    <p:extLst>
      <p:ext uri="{BB962C8B-B14F-4D97-AF65-F5344CB8AC3E}">
        <p14:creationId xmlns:p14="http://schemas.microsoft.com/office/powerpoint/2010/main" val="3269979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C6C110-E73F-4E12-8A6D-402D19E1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A53BA2-ACFC-4733-B09B-83EE116881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414070" y="-1530274"/>
            <a:ext cx="9363860" cy="8980156"/>
          </a:xfrm>
        </p:spPr>
      </p:pic>
    </p:spTree>
    <p:extLst>
      <p:ext uri="{BB962C8B-B14F-4D97-AF65-F5344CB8AC3E}">
        <p14:creationId xmlns:p14="http://schemas.microsoft.com/office/powerpoint/2010/main" val="3566809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99081B-C34D-4D32-87EB-421305B99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b="53276"/>
          <a:stretch/>
        </p:blipFill>
        <p:spPr>
          <a:xfrm>
            <a:off x="180683" y="1477700"/>
            <a:ext cx="7120230" cy="4194437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DEF56-2C32-45E4-82B7-2451EDC80A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17" b="13349"/>
          <a:stretch/>
        </p:blipFill>
        <p:spPr>
          <a:xfrm>
            <a:off x="7300913" y="282770"/>
            <a:ext cx="4324350" cy="628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51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5699081B-C34D-4D32-87EB-421305B99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439" y="229241"/>
            <a:ext cx="3599728" cy="639951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D5E24C-E1A0-402A-8BFB-EAA9181A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24" y="2882096"/>
            <a:ext cx="6646120" cy="3738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2C8F0-C90E-46A1-A5E4-9A4B62A2D8D4}"/>
              </a:ext>
            </a:extLst>
          </p:cNvPr>
          <p:cNvSpPr txBox="1"/>
          <p:nvPr/>
        </p:nvSpPr>
        <p:spPr>
          <a:xfrm>
            <a:off x="491324" y="411082"/>
            <a:ext cx="6367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latin typeface="Bembo" panose="02020502050201020203" pitchFamily="18" charset="0"/>
              </a:rPr>
              <a:t>“We always knew there was a God, but now we know what He’s like.”</a:t>
            </a:r>
          </a:p>
        </p:txBody>
      </p:sp>
    </p:spTree>
    <p:extLst>
      <p:ext uri="{BB962C8B-B14F-4D97-AF65-F5344CB8AC3E}">
        <p14:creationId xmlns:p14="http://schemas.microsoft.com/office/powerpoint/2010/main" val="125478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7FEC3E-B2FE-9045-8D49-89B1E3D20C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50593" y="418374"/>
            <a:ext cx="8586169" cy="6439627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2051" y="661221"/>
            <a:ext cx="4502552" cy="997905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Bembo" panose="02020502050201020203" pitchFamily="18" charset="0"/>
                <a:cs typeface="Narkisim" panose="020B0604020202020204" pitchFamily="34" charset="-79"/>
              </a:rPr>
              <a:t>Psalm 78</a:t>
            </a:r>
          </a:p>
          <a:p>
            <a:r>
              <a:rPr lang="en-US" sz="3600" dirty="0">
                <a:solidFill>
                  <a:schemeClr val="tx1"/>
                </a:solidFill>
                <a:latin typeface="Bembo" panose="02020502050201020203" pitchFamily="18" charset="0"/>
                <a:cs typeface="Narkisim" panose="020B0604020202020204" pitchFamily="34" charset="-79"/>
              </a:rPr>
              <a:t>Can the Lord prepare a table in the wilderness?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746F873-A4ED-4E4C-BB89-CA0FBB9E9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6656" y="5118766"/>
            <a:ext cx="751030" cy="65906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 descr="Hollow accent block">
            <a:extLst>
              <a:ext uri="{FF2B5EF4-FFF2-40B4-BE49-F238E27FC236}">
                <a16:creationId xmlns:a16="http://schemas.microsoft.com/office/drawing/2014/main" id="{E0D7A780-33BC-4E68-9763-AB62376D5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79027" y="1160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6481149" y="2012330"/>
            <a:ext cx="4904790" cy="367859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25" y="3213000"/>
            <a:ext cx="5472000" cy="432000"/>
          </a:xfrm>
        </p:spPr>
        <p:txBody>
          <a:bodyPr/>
          <a:lstStyle/>
          <a:p>
            <a:pPr algn="ctr"/>
            <a:r>
              <a:rPr lang="en-US" sz="6000" dirty="0">
                <a:latin typeface="Bembo" panose="02020502050201020203" pitchFamily="18" charset="0"/>
              </a:rPr>
              <a:t>Man’s Condition</a:t>
            </a:r>
            <a:br>
              <a:rPr lang="en-US" sz="6000" dirty="0">
                <a:latin typeface="Bembo" panose="02020502050201020203" pitchFamily="18" charset="0"/>
              </a:rPr>
            </a:br>
            <a:r>
              <a:rPr lang="en-US" sz="6000" dirty="0">
                <a:latin typeface="Bembo" panose="02020502050201020203" pitchFamily="18" charset="0"/>
              </a:rPr>
              <a:t>&amp;</a:t>
            </a:r>
            <a:br>
              <a:rPr lang="en-US" sz="6000" dirty="0">
                <a:latin typeface="Bembo" panose="02020502050201020203" pitchFamily="18" charset="0"/>
              </a:rPr>
            </a:br>
            <a:r>
              <a:rPr lang="en-US" sz="6000" dirty="0">
                <a:latin typeface="Bembo" panose="02020502050201020203" pitchFamily="18" charset="0"/>
              </a:rPr>
              <a:t>God’s Character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764DA446-807B-4C83-BB5A-59E3FABC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28CDBF8-0191-43F9-98FE-B98B0881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459030" y="2460298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3_Geometric presentation_AAS_v3" id="{5F394A36-244E-477B-9B00-631A6705923C}" vid="{7FC6DB14-D4FF-4031-8ADB-F8536C0C40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61FE8A-8F15-409F-AF62-619C69C0D537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A930687-51F2-44C8-9CE6-D1B3D6E175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AE7CBC-C35C-4FA9-B339-59E31F30C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Widescreen</PresentationFormat>
  <Paragraphs>28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Bahnschrift SemiBold</vt:lpstr>
      <vt:lpstr>Bembo</vt:lpstr>
      <vt:lpstr>Calibri</vt:lpstr>
      <vt:lpstr>Calibri Light</vt:lpstr>
      <vt:lpstr>Corbel</vt:lpstr>
      <vt:lpstr>Times New Roman</vt:lpstr>
      <vt:lpstr>Office Theme</vt:lpstr>
      <vt:lpstr>PowerPoint Presentation</vt:lpstr>
      <vt:lpstr>The Kurvits 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Man’s Condition &amp; God’s Character</vt:lpstr>
      <vt:lpstr>vs. 1-7</vt:lpstr>
      <vt:lpstr>vs. 7 “that they should put their confidence in God” </vt:lpstr>
      <vt:lpstr>“Like no other generation before, Generation Z faces a widening chasm between wisdom and information.”   - James Emery White</vt:lpstr>
      <vt:lpstr>vs. 2 (NET) “I will sing a song that  imparts wisdom.”</vt:lpstr>
      <vt:lpstr>vs. 8-11</vt:lpstr>
      <vt:lpstr>vs. 12-16</vt:lpstr>
      <vt:lpstr>vs. 17-20</vt:lpstr>
      <vt:lpstr>Vs. 19 “Can God prepare a table  in the wilderness?”</vt:lpstr>
      <vt:lpstr>Vs. 20 (NLT) “Yes, He can strike a rock so water gushes out, but He can’t give his people bread and meat.”</vt:lpstr>
      <vt:lpstr>PowerPoint Presentation</vt:lpstr>
      <vt:lpstr>Mark 8</vt:lpstr>
      <vt:lpstr>Mark 8:18 “Having eyes, do you not see?  And having ears, do you not hear? And do you not remember…”</vt:lpstr>
      <vt:lpstr>PowerPoint Presentation</vt:lpstr>
      <vt:lpstr>vs. 21-22</vt:lpstr>
      <vt:lpstr>Vs. 22 “For they did not believe God  or trust Him to care for them.”</vt:lpstr>
      <vt:lpstr>vs. 23-29</vt:lpstr>
      <vt:lpstr>vs. 30-35</vt:lpstr>
      <vt:lpstr>vs. 36-39</vt:lpstr>
      <vt:lpstr>Vs. 39 “Thus He remembered that  they were but flesh…”</vt:lpstr>
      <vt:lpstr>vs. 65-72</vt:lpstr>
      <vt:lpstr>Man’s Condition  is not good!</vt:lpstr>
      <vt:lpstr>God’s Character is always good!</vt:lpstr>
      <vt:lpstr>PowerPoint Presentation</vt:lpstr>
      <vt:lpstr>PowerPoint Presentation</vt:lpstr>
      <vt:lpstr>vs. 70-72</vt:lpstr>
      <vt:lpstr>Matthew 4:4 “Man shall not live by bread alone but on every word that proceeds from the mouth of God.”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2020-02-13T21:23:41Z</dcterms:created>
  <dcterms:modified xsi:type="dcterms:W3CDTF">2020-03-08T13:23:56Z</dcterms:modified>
</cp:coreProperties>
</file>