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4"/>
  </p:sldMasterIdLst>
  <p:notesMasterIdLst>
    <p:notesMasterId r:id="rId21"/>
  </p:notesMasterIdLst>
  <p:sldIdLst>
    <p:sldId id="258" r:id="rId5"/>
    <p:sldId id="590" r:id="rId6"/>
    <p:sldId id="601" r:id="rId7"/>
    <p:sldId id="600" r:id="rId8"/>
    <p:sldId id="599" r:id="rId9"/>
    <p:sldId id="288" r:id="rId10"/>
    <p:sldId id="598" r:id="rId11"/>
    <p:sldId id="594" r:id="rId12"/>
    <p:sldId id="602" r:id="rId13"/>
    <p:sldId id="603" r:id="rId14"/>
    <p:sldId id="604" r:id="rId15"/>
    <p:sldId id="605" r:id="rId16"/>
    <p:sldId id="606" r:id="rId17"/>
    <p:sldId id="597" r:id="rId18"/>
    <p:sldId id="596" r:id="rId19"/>
    <p:sldId id="591" r:id="rId20"/>
  </p:sldIdLst>
  <p:sldSz cx="12192000" cy="6858000"/>
  <p:notesSz cx="6858000" cy="9144000"/>
  <p:embeddedFontLst>
    <p:embeddedFont>
      <p:font typeface="Berlin Sans FB Demi" panose="020E0802020502020306" pitchFamily="34" charset="0"/>
      <p:bold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MisterEarl BT" panose="03080802020302020203" pitchFamily="66" charset="0"/>
      <p:regular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1D00"/>
    <a:srgbClr val="FFFF00"/>
    <a:srgbClr val="663300"/>
    <a:srgbClr val="AFDEEB"/>
    <a:srgbClr val="AFCEEB"/>
    <a:srgbClr val="FFCC99"/>
    <a:srgbClr val="800000"/>
    <a:srgbClr val="CC9900"/>
    <a:srgbClr val="CC66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ndall Cook" userId="f5772910-dc5f-477b-bc6d-0af677a3e378" providerId="ADAL" clId="{252C42E8-01AD-49B9-A833-5E7DDDD96D37}"/>
    <pc:docChg chg="delSld modSld">
      <pc:chgData name="Randall Cook" userId="f5772910-dc5f-477b-bc6d-0af677a3e378" providerId="ADAL" clId="{252C42E8-01AD-49B9-A833-5E7DDDD96D37}" dt="2023-02-13T00:55:34.663" v="5" actId="47"/>
      <pc:docMkLst>
        <pc:docMk/>
      </pc:docMkLst>
      <pc:sldChg chg="del">
        <pc:chgData name="Randall Cook" userId="f5772910-dc5f-477b-bc6d-0af677a3e378" providerId="ADAL" clId="{252C42E8-01AD-49B9-A833-5E7DDDD96D37}" dt="2023-02-13T00:55:34.663" v="5" actId="47"/>
        <pc:sldMkLst>
          <pc:docMk/>
          <pc:sldMk cId="331756866" sldId="354"/>
        </pc:sldMkLst>
      </pc:sldChg>
      <pc:sldChg chg="modAnim">
        <pc:chgData name="Randall Cook" userId="f5772910-dc5f-477b-bc6d-0af677a3e378" providerId="ADAL" clId="{252C42E8-01AD-49B9-A833-5E7DDDD96D37}" dt="2023-02-13T00:48:48.532" v="4"/>
        <pc:sldMkLst>
          <pc:docMk/>
          <pc:sldMk cId="1737926674" sldId="599"/>
        </pc:sldMkLst>
      </pc:sldChg>
      <pc:sldChg chg="modAnim">
        <pc:chgData name="Randall Cook" userId="f5772910-dc5f-477b-bc6d-0af677a3e378" providerId="ADAL" clId="{252C42E8-01AD-49B9-A833-5E7DDDD96D37}" dt="2023-02-13T00:48:41.311" v="0"/>
        <pc:sldMkLst>
          <pc:docMk/>
          <pc:sldMk cId="1012840069" sldId="60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86A7C-F416-4FD1-A0F3-83CF8F6ED6AD}" type="datetimeFigureOut">
              <a:rPr lang="en-US" smtClean="0"/>
              <a:t>2/12/2023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A96AF8-587E-4C51-BD45-8C2CA24FD7F5}" type="slidenum">
              <a:rPr lang="en-US" smtClean="0"/>
              <a:t>‹#›</a:t>
            </a:fld>
            <a:endParaRPr lang="en-US"/>
          </a:p>
        </p:txBody>
      </p:sp>
    </p:spTree>
    <p:extLst>
      <p:ext uri="{BB962C8B-B14F-4D97-AF65-F5344CB8AC3E}">
        <p14:creationId xmlns:p14="http://schemas.microsoft.com/office/powerpoint/2010/main" val="2272411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F2D5C1-8657-42D7-A6D5-A3ACC9E32295}" type="datetimeFigureOut">
              <a:rPr lang="en-US" smtClean="0"/>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D2D5F-9F4D-46F6-8B1B-527E69398F78}" type="slidenum">
              <a:rPr lang="en-US" smtClean="0"/>
              <a:t>‹#›</a:t>
            </a:fld>
            <a:endParaRPr lang="en-US"/>
          </a:p>
        </p:txBody>
      </p:sp>
    </p:spTree>
    <p:extLst>
      <p:ext uri="{BB962C8B-B14F-4D97-AF65-F5344CB8AC3E}">
        <p14:creationId xmlns:p14="http://schemas.microsoft.com/office/powerpoint/2010/main" val="286205787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F2D5C1-8657-42D7-A6D5-A3ACC9E32295}" type="datetimeFigureOut">
              <a:rPr lang="en-US" smtClean="0"/>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D2D5F-9F4D-46F6-8B1B-527E69398F78}" type="slidenum">
              <a:rPr lang="en-US" smtClean="0"/>
              <a:t>‹#›</a:t>
            </a:fld>
            <a:endParaRPr lang="en-US"/>
          </a:p>
        </p:txBody>
      </p:sp>
    </p:spTree>
    <p:extLst>
      <p:ext uri="{BB962C8B-B14F-4D97-AF65-F5344CB8AC3E}">
        <p14:creationId xmlns:p14="http://schemas.microsoft.com/office/powerpoint/2010/main" val="92237053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F2D5C1-8657-42D7-A6D5-A3ACC9E32295}" type="datetimeFigureOut">
              <a:rPr lang="en-US" smtClean="0"/>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D2D5F-9F4D-46F6-8B1B-527E69398F78}" type="slidenum">
              <a:rPr lang="en-US" smtClean="0"/>
              <a:t>‹#›</a:t>
            </a:fld>
            <a:endParaRPr lang="en-US"/>
          </a:p>
        </p:txBody>
      </p:sp>
    </p:spTree>
    <p:extLst>
      <p:ext uri="{BB962C8B-B14F-4D97-AF65-F5344CB8AC3E}">
        <p14:creationId xmlns:p14="http://schemas.microsoft.com/office/powerpoint/2010/main" val="252817914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F2D5C1-8657-42D7-A6D5-A3ACC9E32295}" type="datetimeFigureOut">
              <a:rPr lang="en-US" smtClean="0"/>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D2D5F-9F4D-46F6-8B1B-527E69398F78}" type="slidenum">
              <a:rPr lang="en-US" smtClean="0"/>
              <a:t>‹#›</a:t>
            </a:fld>
            <a:endParaRPr lang="en-US"/>
          </a:p>
        </p:txBody>
      </p:sp>
    </p:spTree>
    <p:extLst>
      <p:ext uri="{BB962C8B-B14F-4D97-AF65-F5344CB8AC3E}">
        <p14:creationId xmlns:p14="http://schemas.microsoft.com/office/powerpoint/2010/main" val="90123657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F2D5C1-8657-42D7-A6D5-A3ACC9E32295}" type="datetimeFigureOut">
              <a:rPr lang="en-US" smtClean="0"/>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D2D5F-9F4D-46F6-8B1B-527E69398F78}" type="slidenum">
              <a:rPr lang="en-US" smtClean="0"/>
              <a:t>‹#›</a:t>
            </a:fld>
            <a:endParaRPr lang="en-US"/>
          </a:p>
        </p:txBody>
      </p:sp>
    </p:spTree>
    <p:extLst>
      <p:ext uri="{BB962C8B-B14F-4D97-AF65-F5344CB8AC3E}">
        <p14:creationId xmlns:p14="http://schemas.microsoft.com/office/powerpoint/2010/main" val="320193402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F2D5C1-8657-42D7-A6D5-A3ACC9E32295}" type="datetimeFigureOut">
              <a:rPr lang="en-US" smtClean="0"/>
              <a:t>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D2D5F-9F4D-46F6-8B1B-527E69398F78}" type="slidenum">
              <a:rPr lang="en-US" smtClean="0"/>
              <a:t>‹#›</a:t>
            </a:fld>
            <a:endParaRPr lang="en-US"/>
          </a:p>
        </p:txBody>
      </p:sp>
    </p:spTree>
    <p:extLst>
      <p:ext uri="{BB962C8B-B14F-4D97-AF65-F5344CB8AC3E}">
        <p14:creationId xmlns:p14="http://schemas.microsoft.com/office/powerpoint/2010/main" val="381800257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F2D5C1-8657-42D7-A6D5-A3ACC9E32295}" type="datetimeFigureOut">
              <a:rPr lang="en-US" smtClean="0"/>
              <a:t>2/12/2023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5D2D5F-9F4D-46F6-8B1B-527E69398F78}" type="slidenum">
              <a:rPr lang="en-US" smtClean="0"/>
              <a:t>‹#›</a:t>
            </a:fld>
            <a:endParaRPr lang="en-US"/>
          </a:p>
        </p:txBody>
      </p:sp>
    </p:spTree>
    <p:extLst>
      <p:ext uri="{BB962C8B-B14F-4D97-AF65-F5344CB8AC3E}">
        <p14:creationId xmlns:p14="http://schemas.microsoft.com/office/powerpoint/2010/main" val="277504769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F2D5C1-8657-42D7-A6D5-A3ACC9E32295}" type="datetimeFigureOut">
              <a:rPr lang="en-US" smtClean="0"/>
              <a:t>2/12/2023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5D2D5F-9F4D-46F6-8B1B-527E69398F78}" type="slidenum">
              <a:rPr lang="en-US" smtClean="0"/>
              <a:t>‹#›</a:t>
            </a:fld>
            <a:endParaRPr lang="en-US"/>
          </a:p>
        </p:txBody>
      </p:sp>
    </p:spTree>
    <p:extLst>
      <p:ext uri="{BB962C8B-B14F-4D97-AF65-F5344CB8AC3E}">
        <p14:creationId xmlns:p14="http://schemas.microsoft.com/office/powerpoint/2010/main" val="245303070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F2D5C1-8657-42D7-A6D5-A3ACC9E32295}" type="datetimeFigureOut">
              <a:rPr lang="en-US" smtClean="0"/>
              <a:t>2/12/2023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5D2D5F-9F4D-46F6-8B1B-527E69398F78}" type="slidenum">
              <a:rPr lang="en-US" smtClean="0"/>
              <a:t>‹#›</a:t>
            </a:fld>
            <a:endParaRPr lang="en-US"/>
          </a:p>
        </p:txBody>
      </p:sp>
    </p:spTree>
    <p:extLst>
      <p:ext uri="{BB962C8B-B14F-4D97-AF65-F5344CB8AC3E}">
        <p14:creationId xmlns:p14="http://schemas.microsoft.com/office/powerpoint/2010/main" val="425036193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F2D5C1-8657-42D7-A6D5-A3ACC9E32295}" type="datetimeFigureOut">
              <a:rPr lang="en-US" smtClean="0"/>
              <a:t>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D2D5F-9F4D-46F6-8B1B-527E69398F78}" type="slidenum">
              <a:rPr lang="en-US" smtClean="0"/>
              <a:t>‹#›</a:t>
            </a:fld>
            <a:endParaRPr lang="en-US"/>
          </a:p>
        </p:txBody>
      </p:sp>
    </p:spTree>
    <p:extLst>
      <p:ext uri="{BB962C8B-B14F-4D97-AF65-F5344CB8AC3E}">
        <p14:creationId xmlns:p14="http://schemas.microsoft.com/office/powerpoint/2010/main" val="289254010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F2D5C1-8657-42D7-A6D5-A3ACC9E32295}" type="datetimeFigureOut">
              <a:rPr lang="en-US" smtClean="0"/>
              <a:t>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D2D5F-9F4D-46F6-8B1B-527E69398F78}" type="slidenum">
              <a:rPr lang="en-US" smtClean="0"/>
              <a:t>‹#›</a:t>
            </a:fld>
            <a:endParaRPr lang="en-US"/>
          </a:p>
        </p:txBody>
      </p:sp>
    </p:spTree>
    <p:extLst>
      <p:ext uri="{BB962C8B-B14F-4D97-AF65-F5344CB8AC3E}">
        <p14:creationId xmlns:p14="http://schemas.microsoft.com/office/powerpoint/2010/main" val="373093355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2D5C1-8657-42D7-A6D5-A3ACC9E32295}" type="datetimeFigureOut">
              <a:rPr lang="en-US" smtClean="0"/>
              <a:t>2/12/2023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D2D5F-9F4D-46F6-8B1B-527E69398F78}" type="slidenum">
              <a:rPr lang="en-US" smtClean="0"/>
              <a:t>‹#›</a:t>
            </a:fld>
            <a:endParaRPr lang="en-US"/>
          </a:p>
        </p:txBody>
      </p:sp>
    </p:spTree>
    <p:extLst>
      <p:ext uri="{BB962C8B-B14F-4D97-AF65-F5344CB8AC3E}">
        <p14:creationId xmlns:p14="http://schemas.microsoft.com/office/powerpoint/2010/main" val="1298411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298878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A1D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604" y="2219582"/>
            <a:ext cx="11794900" cy="4638418"/>
          </a:xfrm>
        </p:spPr>
        <p:txBody>
          <a:bodyPr>
            <a:noAutofit/>
          </a:bodyPr>
          <a:lstStyle/>
          <a:p>
            <a:pPr marL="571500" indent="-571500">
              <a:lnSpc>
                <a:spcPct val="100000"/>
              </a:lnSpc>
              <a:spcBef>
                <a:spcPts val="0"/>
              </a:spcBef>
              <a:buFont typeface="Arial" panose="020B0604020202020204" pitchFamily="34" charset="0"/>
              <a:buAutoNum type="romanUcPeriod"/>
            </a:pPr>
            <a:r>
              <a:rPr lang="en-US" sz="3200" dirty="0">
                <a:ln>
                  <a:solidFill>
                    <a:sysClr val="windowText" lastClr="000000"/>
                  </a:solidFill>
                </a:ln>
                <a:solidFill>
                  <a:srgbClr val="FFC000"/>
                </a:solidFill>
                <a:effectLst>
                  <a:outerShdw blurRad="50800" dist="50800" dir="5400000" algn="ctr" rotWithShape="0">
                    <a:srgbClr val="000000"/>
                  </a:outerShdw>
                </a:effectLst>
                <a:latin typeface="Berlin Sans FB Demi" panose="020E0802020502020306" pitchFamily="34" charset="0"/>
              </a:rPr>
              <a:t>WHAT ARE THE OPTIONS?</a:t>
            </a:r>
            <a:endParaRPr lang="en-US" b="1" dirty="0">
              <a:solidFill>
                <a:schemeClr val="accent4">
                  <a:lumMod val="40000"/>
                  <a:lumOff val="60000"/>
                </a:schemeClr>
              </a:solidFill>
              <a:effectLst>
                <a:outerShdw blurRad="50800" dist="50800" dir="5400000" algn="ctr" rotWithShape="0">
                  <a:srgbClr val="000000"/>
                </a:outerShdw>
              </a:effectLst>
            </a:endParaRPr>
          </a:p>
          <a:p>
            <a:pPr marL="571500" indent="-571500">
              <a:lnSpc>
                <a:spcPct val="100000"/>
              </a:lnSpc>
              <a:spcBef>
                <a:spcPts val="0"/>
              </a:spcBef>
              <a:buFont typeface="Arial" panose="020B0604020202020204" pitchFamily="34" charset="0"/>
              <a:buAutoNum type="romanUcPeriod"/>
            </a:pPr>
            <a:r>
              <a:rPr lang="en-US" sz="3200" dirty="0">
                <a:ln>
                  <a:solidFill>
                    <a:sysClr val="windowText" lastClr="000000"/>
                  </a:solidFill>
                </a:ln>
                <a:solidFill>
                  <a:srgbClr val="FFC000"/>
                </a:solidFill>
                <a:effectLst>
                  <a:outerShdw blurRad="50800" dist="50800" dir="5400000" algn="ctr" rotWithShape="0">
                    <a:srgbClr val="000000"/>
                  </a:outerShdw>
                </a:effectLst>
                <a:latin typeface="Berlin Sans FB Demi" panose="020E0802020502020306" pitchFamily="34" charset="0"/>
              </a:rPr>
              <a:t>THE EXTERNAL EVIDENCE</a:t>
            </a:r>
            <a:endParaRPr lang="en-US" b="1" dirty="0">
              <a:solidFill>
                <a:schemeClr val="accent4">
                  <a:lumMod val="40000"/>
                  <a:lumOff val="60000"/>
                </a:schemeClr>
              </a:solidFill>
              <a:effectLst>
                <a:outerShdw blurRad="50800" dist="50800" dir="5400000" algn="ctr" rotWithShape="0">
                  <a:srgbClr val="000000"/>
                </a:outerShdw>
              </a:effectLst>
            </a:endParaRPr>
          </a:p>
          <a:p>
            <a:pPr marL="914400" lvl="1" indent="-457200">
              <a:lnSpc>
                <a:spcPct val="100000"/>
              </a:lnSpc>
              <a:spcBef>
                <a:spcPts val="0"/>
              </a:spcBef>
              <a:buAutoNum type="alphaUcPeriod"/>
            </a:pPr>
            <a:r>
              <a:rPr lang="en-US" sz="2800" b="1" dirty="0">
                <a:solidFill>
                  <a:schemeClr val="accent4">
                    <a:lumMod val="60000"/>
                    <a:lumOff val="40000"/>
                  </a:schemeClr>
                </a:solidFill>
                <a:effectLst>
                  <a:outerShdw blurRad="50800" dist="50800" dir="5400000" algn="ctr" rotWithShape="0">
                    <a:srgbClr val="000000"/>
                  </a:outerShdw>
                </a:effectLst>
              </a:rPr>
              <a:t>Manuscript Evidence</a:t>
            </a:r>
            <a:endParaRPr lang="en-US" sz="2800" dirty="0">
              <a:solidFill>
                <a:schemeClr val="bg1"/>
              </a:solidFill>
              <a:effectLst>
                <a:outerShdw blurRad="50800" dist="50800" dir="5400000" algn="ctr" rotWithShape="0">
                  <a:srgbClr val="000000"/>
                </a:outerShdw>
              </a:effectLst>
            </a:endParaRPr>
          </a:p>
          <a:p>
            <a:pPr marL="914400" lvl="1" indent="-457200">
              <a:lnSpc>
                <a:spcPct val="100000"/>
              </a:lnSpc>
              <a:spcBef>
                <a:spcPts val="0"/>
              </a:spcBef>
              <a:buAutoNum type="alphaUcPeriod"/>
            </a:pPr>
            <a:r>
              <a:rPr lang="en-US" sz="2800" b="1" dirty="0">
                <a:solidFill>
                  <a:schemeClr val="accent4">
                    <a:lumMod val="60000"/>
                    <a:lumOff val="40000"/>
                  </a:schemeClr>
                </a:solidFill>
                <a:effectLst>
                  <a:outerShdw blurRad="50800" dist="50800" dir="5400000" algn="ctr" rotWithShape="0">
                    <a:srgbClr val="000000"/>
                  </a:outerShdw>
                </a:effectLst>
              </a:rPr>
              <a:t>The </a:t>
            </a:r>
            <a:r>
              <a:rPr lang="en-US" sz="2800" b="1" i="1" dirty="0">
                <a:solidFill>
                  <a:schemeClr val="accent4">
                    <a:lumMod val="60000"/>
                    <a:lumOff val="40000"/>
                  </a:schemeClr>
                </a:solidFill>
                <a:effectLst>
                  <a:outerShdw blurRad="50800" dist="50800" dir="5400000" algn="ctr" rotWithShape="0">
                    <a:srgbClr val="000000"/>
                  </a:outerShdw>
                </a:effectLst>
              </a:rPr>
              <a:t>Textus Receptus</a:t>
            </a:r>
            <a:endParaRPr lang="en-US" sz="2800" b="1" dirty="0">
              <a:solidFill>
                <a:schemeClr val="accent4">
                  <a:lumMod val="40000"/>
                  <a:lumOff val="60000"/>
                </a:schemeClr>
              </a:solidFill>
              <a:effectLst>
                <a:outerShdw blurRad="50800" dist="50800" dir="5400000" algn="ctr" rotWithShape="0">
                  <a:srgbClr val="000000"/>
                </a:outerShdw>
              </a:effectLst>
            </a:endParaRPr>
          </a:p>
          <a:p>
            <a:pPr marL="914400" lvl="1" indent="-457200">
              <a:lnSpc>
                <a:spcPct val="100000"/>
              </a:lnSpc>
              <a:spcBef>
                <a:spcPts val="0"/>
              </a:spcBef>
              <a:buAutoNum type="alphaUcPeriod"/>
            </a:pPr>
            <a:r>
              <a:rPr lang="en-US" sz="2800" b="1" dirty="0">
                <a:solidFill>
                  <a:schemeClr val="accent4">
                    <a:lumMod val="60000"/>
                    <a:lumOff val="40000"/>
                  </a:schemeClr>
                </a:solidFill>
                <a:effectLst>
                  <a:outerShdw blurRad="50800" dist="50800" dir="5400000" algn="ctr" rotWithShape="0">
                    <a:srgbClr val="000000"/>
                  </a:outerShdw>
                </a:effectLst>
              </a:rPr>
              <a:t>Early Church Fathers</a:t>
            </a:r>
            <a:endParaRPr lang="en-US" sz="2800" b="1" dirty="0">
              <a:solidFill>
                <a:schemeClr val="accent4">
                  <a:lumMod val="40000"/>
                  <a:lumOff val="60000"/>
                </a:schemeClr>
              </a:solidFill>
              <a:effectLst>
                <a:outerShdw blurRad="50800" dist="50800" dir="5400000" algn="ctr" rotWithShape="0">
                  <a:srgbClr val="000000"/>
                </a:outerShdw>
              </a:effectLst>
            </a:endParaRPr>
          </a:p>
          <a:p>
            <a:pPr marL="457200" lvl="1" indent="0">
              <a:lnSpc>
                <a:spcPct val="100000"/>
              </a:lnSpc>
              <a:spcBef>
                <a:spcPts val="0"/>
              </a:spcBef>
              <a:buNone/>
            </a:pPr>
            <a:r>
              <a:rPr lang="en-US" sz="2800" b="1" dirty="0">
                <a:ln>
                  <a:solidFill>
                    <a:sysClr val="windowText" lastClr="000000"/>
                  </a:solidFill>
                </a:ln>
                <a:solidFill>
                  <a:schemeClr val="bg1"/>
                </a:solidFill>
                <a:effectLst>
                  <a:outerShdw blurRad="50800" dist="50800" dir="5400000" algn="ctr" rotWithShape="0">
                    <a:srgbClr val="000000"/>
                  </a:outerShdw>
                </a:effectLst>
                <a:latin typeface="Berlin Sans FB Demi" panose="020E0802020502020306" pitchFamily="34" charset="0"/>
              </a:rPr>
              <a:t>	- Eusebius (265-339) and Jerome (347-420) acknowledged that</a:t>
            </a:r>
          </a:p>
          <a:p>
            <a:pPr marL="457200" lvl="1" indent="0">
              <a:lnSpc>
                <a:spcPct val="100000"/>
              </a:lnSpc>
              <a:spcBef>
                <a:spcPts val="0"/>
              </a:spcBef>
              <a:buNone/>
            </a:pPr>
            <a:r>
              <a:rPr lang="en-US" sz="2800" b="1" dirty="0">
                <a:ln>
                  <a:solidFill>
                    <a:sysClr val="windowText" lastClr="000000"/>
                  </a:solidFill>
                </a:ln>
                <a:solidFill>
                  <a:schemeClr val="bg1"/>
                </a:solidFill>
                <a:effectLst>
                  <a:outerShdw blurRad="50800" dist="50800" dir="5400000" algn="ctr" rotWithShape="0">
                    <a:srgbClr val="000000"/>
                  </a:outerShdw>
                </a:effectLst>
                <a:latin typeface="Berlin Sans FB Demi" panose="020E0802020502020306" pitchFamily="34" charset="0"/>
              </a:rPr>
              <a:t>		most Greek manuscripts ended with vs. 8</a:t>
            </a:r>
          </a:p>
          <a:p>
            <a:pPr marL="457200" lvl="1" indent="0">
              <a:lnSpc>
                <a:spcPct val="100000"/>
              </a:lnSpc>
              <a:spcBef>
                <a:spcPts val="0"/>
              </a:spcBef>
              <a:buNone/>
            </a:pPr>
            <a:r>
              <a:rPr lang="en-US" sz="2800" b="1" dirty="0">
                <a:ln>
                  <a:solidFill>
                    <a:sysClr val="windowText" lastClr="000000"/>
                  </a:solidFill>
                </a:ln>
                <a:solidFill>
                  <a:schemeClr val="bg1"/>
                </a:solidFill>
                <a:effectLst>
                  <a:outerShdw blurRad="50800" dist="50800" dir="5400000" algn="ctr" rotWithShape="0">
                    <a:srgbClr val="000000"/>
                  </a:outerShdw>
                </a:effectLst>
                <a:latin typeface="Berlin Sans FB Demi" panose="020E0802020502020306" pitchFamily="34" charset="0"/>
              </a:rPr>
              <a:t>	- however, Justin Martyr, Tatian, and Irenaeus (all from the 2</a:t>
            </a:r>
            <a:r>
              <a:rPr lang="en-US" sz="2800" b="1" baseline="30000" dirty="0">
                <a:ln>
                  <a:solidFill>
                    <a:sysClr val="windowText" lastClr="000000"/>
                  </a:solidFill>
                </a:ln>
                <a:solidFill>
                  <a:schemeClr val="bg1"/>
                </a:solidFill>
                <a:effectLst>
                  <a:outerShdw blurRad="50800" dist="50800" dir="5400000" algn="ctr" rotWithShape="0">
                    <a:srgbClr val="000000"/>
                  </a:outerShdw>
                </a:effectLst>
                <a:latin typeface="Berlin Sans FB Demi" panose="020E0802020502020306" pitchFamily="34" charset="0"/>
              </a:rPr>
              <a:t>nd</a:t>
            </a:r>
            <a:endParaRPr lang="en-US" sz="2800" b="1" dirty="0">
              <a:ln>
                <a:solidFill>
                  <a:sysClr val="windowText" lastClr="000000"/>
                </a:solidFill>
              </a:ln>
              <a:solidFill>
                <a:schemeClr val="bg1"/>
              </a:solidFill>
              <a:effectLst>
                <a:outerShdw blurRad="50800" dist="50800" dir="5400000" algn="ctr" rotWithShape="0">
                  <a:srgbClr val="000000"/>
                </a:outerShdw>
              </a:effectLst>
              <a:latin typeface="Berlin Sans FB Demi" panose="020E0802020502020306" pitchFamily="34" charset="0"/>
            </a:endParaRPr>
          </a:p>
          <a:p>
            <a:pPr marL="457200" lvl="1" indent="0">
              <a:lnSpc>
                <a:spcPct val="100000"/>
              </a:lnSpc>
              <a:spcBef>
                <a:spcPts val="0"/>
              </a:spcBef>
              <a:buNone/>
            </a:pPr>
            <a:r>
              <a:rPr lang="en-US" sz="2800" b="1" dirty="0">
                <a:ln>
                  <a:solidFill>
                    <a:sysClr val="windowText" lastClr="000000"/>
                  </a:solidFill>
                </a:ln>
                <a:solidFill>
                  <a:schemeClr val="bg1"/>
                </a:solidFill>
                <a:effectLst>
                  <a:outerShdw blurRad="50800" dist="50800" dir="5400000" algn="ctr" rotWithShape="0">
                    <a:srgbClr val="000000"/>
                  </a:outerShdw>
                </a:effectLst>
                <a:latin typeface="Berlin Sans FB Demi" panose="020E0802020502020306" pitchFamily="34" charset="0"/>
              </a:rPr>
              <a:t>		century) quote from this spurious section</a:t>
            </a:r>
            <a:endParaRPr lang="en-US" sz="2800" b="1" dirty="0">
              <a:ln>
                <a:solidFill>
                  <a:sysClr val="windowText" lastClr="000000"/>
                </a:solidFill>
              </a:ln>
              <a:solidFill>
                <a:schemeClr val="accent4">
                  <a:lumMod val="40000"/>
                  <a:lumOff val="60000"/>
                </a:schemeClr>
              </a:solidFill>
              <a:effectLst>
                <a:outerShdw blurRad="50800" dist="50800" dir="5400000" algn="ctr" rotWithShape="0">
                  <a:srgbClr val="000000"/>
                </a:outerShdw>
              </a:effectLst>
              <a:latin typeface="Berlin Sans FB Demi" panose="020E0802020502020306" pitchFamily="34" charset="0"/>
            </a:endParaRPr>
          </a:p>
        </p:txBody>
      </p:sp>
      <p:sp>
        <p:nvSpPr>
          <p:cNvPr id="7" name="TextBox 6">
            <a:extLst>
              <a:ext uri="{FF2B5EF4-FFF2-40B4-BE49-F238E27FC236}">
                <a16:creationId xmlns:a16="http://schemas.microsoft.com/office/drawing/2014/main" id="{582B7A83-D25B-446D-B284-54B355ABAC0C}"/>
              </a:ext>
            </a:extLst>
          </p:cNvPr>
          <p:cNvSpPr txBox="1"/>
          <p:nvPr/>
        </p:nvSpPr>
        <p:spPr>
          <a:xfrm>
            <a:off x="1044271" y="1623939"/>
            <a:ext cx="5468764" cy="584775"/>
          </a:xfrm>
          <a:prstGeom prst="rect">
            <a:avLst/>
          </a:prstGeom>
          <a:solidFill>
            <a:srgbClr val="3A1D00"/>
          </a:solidFill>
        </p:spPr>
        <p:txBody>
          <a:bodyPr wrap="square" rtlCol="0">
            <a:noAutofit/>
          </a:bodyPr>
          <a:lstStyle/>
          <a:p>
            <a:pPr algn="ctr"/>
            <a:r>
              <a:rPr lang="en-US" sz="2800" b="1" i="1" dirty="0">
                <a:solidFill>
                  <a:schemeClr val="accent4">
                    <a:lumMod val="60000"/>
                    <a:lumOff val="40000"/>
                  </a:schemeClr>
                </a:solidFill>
              </a:rPr>
              <a:t>The Gospel According to Mark</a:t>
            </a:r>
          </a:p>
        </p:txBody>
      </p:sp>
      <p:sp>
        <p:nvSpPr>
          <p:cNvPr id="8" name="TextBox 7">
            <a:extLst>
              <a:ext uri="{FF2B5EF4-FFF2-40B4-BE49-F238E27FC236}">
                <a16:creationId xmlns:a16="http://schemas.microsoft.com/office/drawing/2014/main" id="{0932AEC9-EEC2-40C1-B4F0-9B057C3A0728}"/>
              </a:ext>
            </a:extLst>
          </p:cNvPr>
          <p:cNvSpPr txBox="1"/>
          <p:nvPr/>
        </p:nvSpPr>
        <p:spPr>
          <a:xfrm>
            <a:off x="9433" y="42292"/>
            <a:ext cx="7581630" cy="1721347"/>
          </a:xfrm>
          <a:prstGeom prst="rect">
            <a:avLst/>
          </a:prstGeom>
          <a:noFill/>
          <a:effectLst>
            <a:outerShdw blurRad="50800" dist="50800" dir="5400000" algn="ctr" rotWithShape="0">
              <a:schemeClr val="tx1"/>
            </a:outerShdw>
          </a:effectLst>
        </p:spPr>
        <p:txBody>
          <a:bodyPr wrap="square" rtlCol="0">
            <a:noAutofit/>
          </a:bodyPr>
          <a:lstStyle/>
          <a:p>
            <a:pPr algn="ctr"/>
            <a:r>
              <a:rPr lang="en-US" sz="6000" spc="-100" dirty="0">
                <a:gradFill flip="none" rotWithShape="1">
                  <a:gsLst>
                    <a:gs pos="0">
                      <a:schemeClr val="accent2">
                        <a:lumMod val="75000"/>
                      </a:schemeClr>
                    </a:gs>
                    <a:gs pos="50000">
                      <a:schemeClr val="accent4">
                        <a:lumMod val="40000"/>
                        <a:lumOff val="60000"/>
                        <a:shade val="67500"/>
                        <a:satMod val="115000"/>
                      </a:schemeClr>
                    </a:gs>
                    <a:gs pos="100000">
                      <a:schemeClr val="accent4">
                        <a:lumMod val="40000"/>
                        <a:lumOff val="60000"/>
                        <a:shade val="100000"/>
                        <a:satMod val="115000"/>
                      </a:schemeClr>
                    </a:gs>
                  </a:gsLst>
                  <a:lin ang="16200000" scaled="1"/>
                  <a:tileRect/>
                </a:gradFill>
                <a:latin typeface="MisterEarl BT" panose="03080802020302020203" pitchFamily="66" charset="0"/>
              </a:rPr>
              <a:t>What just happened here?</a:t>
            </a:r>
          </a:p>
          <a:p>
            <a:pPr algn="ctr"/>
            <a:r>
              <a:rPr lang="en-US" sz="4400" spc="-100" dirty="0">
                <a:gradFill flip="none" rotWithShape="1">
                  <a:gsLst>
                    <a:gs pos="0">
                      <a:schemeClr val="accent2">
                        <a:lumMod val="75000"/>
                      </a:schemeClr>
                    </a:gs>
                    <a:gs pos="50000">
                      <a:schemeClr val="accent4">
                        <a:lumMod val="40000"/>
                        <a:lumOff val="60000"/>
                        <a:shade val="67500"/>
                        <a:satMod val="115000"/>
                      </a:schemeClr>
                    </a:gs>
                    <a:gs pos="100000">
                      <a:schemeClr val="accent4">
                        <a:lumMod val="40000"/>
                        <a:lumOff val="60000"/>
                        <a:shade val="100000"/>
                        <a:satMod val="115000"/>
                      </a:schemeClr>
                    </a:gs>
                  </a:gsLst>
                  <a:lin ang="16200000" scaled="1"/>
                  <a:tileRect/>
                </a:gradFill>
                <a:latin typeface="MisterEarl BT" panose="03080802020302020203" pitchFamily="66" charset="0"/>
              </a:rPr>
              <a:t>Mark 16 (ending)</a:t>
            </a:r>
            <a:endParaRPr lang="en-US" sz="4400" spc="-100" dirty="0">
              <a:solidFill>
                <a:schemeClr val="bg1"/>
              </a:solidFill>
            </a:endParaRPr>
          </a:p>
        </p:txBody>
      </p:sp>
      <p:pic>
        <p:nvPicPr>
          <p:cNvPr id="4" name="Picture 3" descr="A picture containing text, person, person, standing&#10;&#10;Description automatically generated">
            <a:extLst>
              <a:ext uri="{FF2B5EF4-FFF2-40B4-BE49-F238E27FC236}">
                <a16:creationId xmlns:a16="http://schemas.microsoft.com/office/drawing/2014/main" id="{A07D1B94-D9EA-4BB3-B0BA-74933D1529F2}"/>
              </a:ext>
            </a:extLst>
          </p:cNvPr>
          <p:cNvPicPr>
            <a:picLocks noChangeAspect="1"/>
          </p:cNvPicPr>
          <p:nvPr/>
        </p:nvPicPr>
        <p:blipFill rotWithShape="1">
          <a:blip r:embed="rId2">
            <a:extLst>
              <a:ext uri="{28A0092B-C50C-407E-A947-70E740481C1C}">
                <a14:useLocalDpi xmlns:a14="http://schemas.microsoft.com/office/drawing/2010/main" val="0"/>
              </a:ext>
            </a:extLst>
          </a:blip>
          <a:srcRect l="6021" t="9202" r="30631" b="50000"/>
          <a:stretch/>
        </p:blipFill>
        <p:spPr>
          <a:xfrm flipH="1">
            <a:off x="7611413" y="0"/>
            <a:ext cx="4571153" cy="2221663"/>
          </a:xfrm>
          <a:prstGeom prst="rect">
            <a:avLst/>
          </a:prstGeom>
        </p:spPr>
      </p:pic>
      <p:pic>
        <p:nvPicPr>
          <p:cNvPr id="6" name="Picture 5" descr="A picture containing text, person, person, standing&#10;&#10;Description automatically generated">
            <a:extLst>
              <a:ext uri="{FF2B5EF4-FFF2-40B4-BE49-F238E27FC236}">
                <a16:creationId xmlns:a16="http://schemas.microsoft.com/office/drawing/2014/main" id="{0B4EA901-A8F8-4B3F-BAED-280B10A0AA4F}"/>
              </a:ext>
            </a:extLst>
          </p:cNvPr>
          <p:cNvPicPr>
            <a:picLocks noChangeAspect="1"/>
          </p:cNvPicPr>
          <p:nvPr/>
        </p:nvPicPr>
        <p:blipFill rotWithShape="1">
          <a:blip r:embed="rId2">
            <a:extLst>
              <a:ext uri="{28A0092B-C50C-407E-A947-70E740481C1C}">
                <a14:useLocalDpi xmlns:a14="http://schemas.microsoft.com/office/drawing/2010/main" val="0"/>
              </a:ext>
            </a:extLst>
          </a:blip>
          <a:srcRect l="42300" t="32524" r="46646" b="47630"/>
          <a:stretch/>
        </p:blipFill>
        <p:spPr>
          <a:xfrm flipH="1">
            <a:off x="8097194" y="1316758"/>
            <a:ext cx="664906" cy="900883"/>
          </a:xfrm>
          <a:prstGeom prst="rect">
            <a:avLst/>
          </a:prstGeom>
        </p:spPr>
      </p:pic>
      <p:pic>
        <p:nvPicPr>
          <p:cNvPr id="11" name="Picture 10" descr="A picture containing text, person, person, standing&#10;&#10;Description automatically generated">
            <a:extLst>
              <a:ext uri="{FF2B5EF4-FFF2-40B4-BE49-F238E27FC236}">
                <a16:creationId xmlns:a16="http://schemas.microsoft.com/office/drawing/2014/main" id="{A2B8F624-057B-49B6-83F5-324CE09176A0}"/>
              </a:ext>
            </a:extLst>
          </p:cNvPr>
          <p:cNvPicPr>
            <a:picLocks noChangeAspect="1"/>
          </p:cNvPicPr>
          <p:nvPr/>
        </p:nvPicPr>
        <p:blipFill rotWithShape="1">
          <a:blip r:embed="rId2">
            <a:extLst>
              <a:ext uri="{28A0092B-C50C-407E-A947-70E740481C1C}">
                <a14:useLocalDpi xmlns:a14="http://schemas.microsoft.com/office/drawing/2010/main" val="0"/>
              </a:ext>
            </a:extLst>
          </a:blip>
          <a:srcRect l="42300" t="32524" r="48847" b="48197"/>
          <a:stretch/>
        </p:blipFill>
        <p:spPr>
          <a:xfrm flipH="1">
            <a:off x="7598534" y="1329638"/>
            <a:ext cx="532500" cy="875124"/>
          </a:xfrm>
          <a:prstGeom prst="rect">
            <a:avLst/>
          </a:prstGeom>
        </p:spPr>
      </p:pic>
      <p:cxnSp>
        <p:nvCxnSpPr>
          <p:cNvPr id="13" name="Straight Connector 12">
            <a:extLst>
              <a:ext uri="{FF2B5EF4-FFF2-40B4-BE49-F238E27FC236}">
                <a16:creationId xmlns:a16="http://schemas.microsoft.com/office/drawing/2014/main" id="{D8BD3159-9EDC-4A71-BBC8-050C6040B37B}"/>
              </a:ext>
            </a:extLst>
          </p:cNvPr>
          <p:cNvCxnSpPr/>
          <p:nvPr/>
        </p:nvCxnSpPr>
        <p:spPr>
          <a:xfrm>
            <a:off x="9433" y="2197845"/>
            <a:ext cx="12180603" cy="0"/>
          </a:xfrm>
          <a:prstGeom prst="line">
            <a:avLst/>
          </a:prstGeom>
          <a:ln w="381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19834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75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75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750"/>
                                        <p:tgtEl>
                                          <p:spTgt spid="3">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7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A1D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604" y="2219582"/>
            <a:ext cx="11794900" cy="4638418"/>
          </a:xfrm>
        </p:spPr>
        <p:txBody>
          <a:bodyPr>
            <a:noAutofit/>
          </a:bodyPr>
          <a:lstStyle/>
          <a:p>
            <a:pPr marL="571500" indent="-571500">
              <a:lnSpc>
                <a:spcPct val="100000"/>
              </a:lnSpc>
              <a:spcBef>
                <a:spcPts val="0"/>
              </a:spcBef>
              <a:buFont typeface="Arial" panose="020B0604020202020204" pitchFamily="34" charset="0"/>
              <a:buAutoNum type="romanUcPeriod"/>
            </a:pPr>
            <a:r>
              <a:rPr lang="en-US" sz="3200" dirty="0">
                <a:ln>
                  <a:solidFill>
                    <a:sysClr val="windowText" lastClr="000000"/>
                  </a:solidFill>
                </a:ln>
                <a:solidFill>
                  <a:srgbClr val="FFC000"/>
                </a:solidFill>
                <a:effectLst>
                  <a:outerShdw blurRad="50800" dist="50800" dir="5400000" algn="ctr" rotWithShape="0">
                    <a:srgbClr val="000000"/>
                  </a:outerShdw>
                </a:effectLst>
                <a:latin typeface="Berlin Sans FB Demi" panose="020E0802020502020306" pitchFamily="34" charset="0"/>
              </a:rPr>
              <a:t>WHAT ARE THE OPTIONS?</a:t>
            </a:r>
            <a:endParaRPr lang="en-US" b="1" dirty="0">
              <a:solidFill>
                <a:schemeClr val="accent4">
                  <a:lumMod val="40000"/>
                  <a:lumOff val="60000"/>
                </a:schemeClr>
              </a:solidFill>
              <a:effectLst>
                <a:outerShdw blurRad="50800" dist="50800" dir="5400000" algn="ctr" rotWithShape="0">
                  <a:srgbClr val="000000"/>
                </a:outerShdw>
              </a:effectLst>
            </a:endParaRPr>
          </a:p>
          <a:p>
            <a:pPr marL="571500" indent="-571500">
              <a:lnSpc>
                <a:spcPct val="100000"/>
              </a:lnSpc>
              <a:spcBef>
                <a:spcPts val="0"/>
              </a:spcBef>
              <a:buFont typeface="Arial" panose="020B0604020202020204" pitchFamily="34" charset="0"/>
              <a:buAutoNum type="romanUcPeriod"/>
            </a:pPr>
            <a:r>
              <a:rPr lang="en-US" sz="3200" dirty="0">
                <a:ln>
                  <a:solidFill>
                    <a:sysClr val="windowText" lastClr="000000"/>
                  </a:solidFill>
                </a:ln>
                <a:solidFill>
                  <a:srgbClr val="FFC000"/>
                </a:solidFill>
                <a:effectLst>
                  <a:outerShdw blurRad="50800" dist="50800" dir="5400000" algn="ctr" rotWithShape="0">
                    <a:srgbClr val="000000"/>
                  </a:outerShdw>
                </a:effectLst>
                <a:latin typeface="Berlin Sans FB Demi" panose="020E0802020502020306" pitchFamily="34" charset="0"/>
              </a:rPr>
              <a:t>THE EXTERNAL EVIDENCE</a:t>
            </a:r>
            <a:endParaRPr lang="en-US" b="1" dirty="0">
              <a:solidFill>
                <a:schemeClr val="accent4">
                  <a:lumMod val="40000"/>
                  <a:lumOff val="60000"/>
                </a:schemeClr>
              </a:solidFill>
              <a:effectLst>
                <a:outerShdw blurRad="50800" dist="50800" dir="5400000" algn="ctr" rotWithShape="0">
                  <a:srgbClr val="000000"/>
                </a:outerShdw>
              </a:effectLst>
            </a:endParaRPr>
          </a:p>
          <a:p>
            <a:pPr marL="914400" lvl="1" indent="-457200">
              <a:lnSpc>
                <a:spcPct val="100000"/>
              </a:lnSpc>
              <a:spcBef>
                <a:spcPts val="0"/>
              </a:spcBef>
              <a:buAutoNum type="alphaUcPeriod"/>
            </a:pPr>
            <a:r>
              <a:rPr lang="en-US" sz="2800" b="1" dirty="0">
                <a:solidFill>
                  <a:schemeClr val="accent4">
                    <a:lumMod val="60000"/>
                    <a:lumOff val="40000"/>
                  </a:schemeClr>
                </a:solidFill>
                <a:effectLst>
                  <a:outerShdw blurRad="50800" dist="50800" dir="5400000" algn="ctr" rotWithShape="0">
                    <a:srgbClr val="000000"/>
                  </a:outerShdw>
                </a:effectLst>
              </a:rPr>
              <a:t>Manuscript Evidence</a:t>
            </a:r>
            <a:endParaRPr lang="en-US" sz="2800" dirty="0">
              <a:solidFill>
                <a:schemeClr val="bg1"/>
              </a:solidFill>
              <a:effectLst>
                <a:outerShdw blurRad="50800" dist="50800" dir="5400000" algn="ctr" rotWithShape="0">
                  <a:srgbClr val="000000"/>
                </a:outerShdw>
              </a:effectLst>
            </a:endParaRPr>
          </a:p>
          <a:p>
            <a:pPr marL="914400" lvl="1" indent="-457200">
              <a:lnSpc>
                <a:spcPct val="100000"/>
              </a:lnSpc>
              <a:spcBef>
                <a:spcPts val="0"/>
              </a:spcBef>
              <a:buAutoNum type="alphaUcPeriod"/>
            </a:pPr>
            <a:r>
              <a:rPr lang="en-US" sz="2800" b="1" dirty="0">
                <a:solidFill>
                  <a:schemeClr val="accent4">
                    <a:lumMod val="60000"/>
                    <a:lumOff val="40000"/>
                  </a:schemeClr>
                </a:solidFill>
                <a:effectLst>
                  <a:outerShdw blurRad="50800" dist="50800" dir="5400000" algn="ctr" rotWithShape="0">
                    <a:srgbClr val="000000"/>
                  </a:outerShdw>
                </a:effectLst>
              </a:rPr>
              <a:t>The </a:t>
            </a:r>
            <a:r>
              <a:rPr lang="en-US" sz="2800" b="1" i="1" dirty="0">
                <a:solidFill>
                  <a:schemeClr val="accent4">
                    <a:lumMod val="60000"/>
                    <a:lumOff val="40000"/>
                  </a:schemeClr>
                </a:solidFill>
                <a:effectLst>
                  <a:outerShdw blurRad="50800" dist="50800" dir="5400000" algn="ctr" rotWithShape="0">
                    <a:srgbClr val="000000"/>
                  </a:outerShdw>
                </a:effectLst>
              </a:rPr>
              <a:t>Textus Receptus</a:t>
            </a:r>
            <a:endParaRPr lang="en-US" sz="2800" b="1" dirty="0">
              <a:solidFill>
                <a:schemeClr val="accent4">
                  <a:lumMod val="40000"/>
                  <a:lumOff val="60000"/>
                </a:schemeClr>
              </a:solidFill>
              <a:effectLst>
                <a:outerShdw blurRad="50800" dist="50800" dir="5400000" algn="ctr" rotWithShape="0">
                  <a:srgbClr val="000000"/>
                </a:outerShdw>
              </a:effectLst>
            </a:endParaRPr>
          </a:p>
          <a:p>
            <a:pPr marL="914400" lvl="1" indent="-457200">
              <a:lnSpc>
                <a:spcPct val="100000"/>
              </a:lnSpc>
              <a:spcBef>
                <a:spcPts val="0"/>
              </a:spcBef>
              <a:buAutoNum type="alphaUcPeriod"/>
            </a:pPr>
            <a:r>
              <a:rPr lang="en-US" sz="2800" b="1" dirty="0">
                <a:solidFill>
                  <a:schemeClr val="accent4">
                    <a:lumMod val="60000"/>
                    <a:lumOff val="40000"/>
                  </a:schemeClr>
                </a:solidFill>
                <a:effectLst>
                  <a:outerShdw blurRad="50800" dist="50800" dir="5400000" algn="ctr" rotWithShape="0">
                    <a:srgbClr val="000000"/>
                  </a:outerShdw>
                </a:effectLst>
              </a:rPr>
              <a:t>Early Church Fathers</a:t>
            </a:r>
          </a:p>
          <a:p>
            <a:pPr marL="914400" lvl="1" indent="-457200">
              <a:lnSpc>
                <a:spcPct val="100000"/>
              </a:lnSpc>
              <a:spcBef>
                <a:spcPts val="0"/>
              </a:spcBef>
              <a:buAutoNum type="alphaUcPeriod"/>
            </a:pPr>
            <a:r>
              <a:rPr lang="en-US" sz="2800" b="1" dirty="0">
                <a:solidFill>
                  <a:schemeClr val="accent4">
                    <a:lumMod val="60000"/>
                    <a:lumOff val="40000"/>
                  </a:schemeClr>
                </a:solidFill>
                <a:effectLst>
                  <a:outerShdw blurRad="50800" dist="50800" dir="5400000" algn="ctr" rotWithShape="0">
                    <a:srgbClr val="000000"/>
                  </a:outerShdw>
                </a:effectLst>
              </a:rPr>
              <a:t>How the Bible Came to Us</a:t>
            </a:r>
            <a:endParaRPr lang="en-US" sz="2800" b="1" dirty="0">
              <a:ln>
                <a:solidFill>
                  <a:sysClr val="windowText" lastClr="000000"/>
                </a:solidFill>
              </a:ln>
              <a:solidFill>
                <a:schemeClr val="accent4">
                  <a:lumMod val="40000"/>
                  <a:lumOff val="60000"/>
                </a:schemeClr>
              </a:solidFill>
              <a:effectLst>
                <a:outerShdw blurRad="50800" dist="50800" dir="5400000" algn="ctr" rotWithShape="0">
                  <a:srgbClr val="000000"/>
                </a:outerShdw>
              </a:effectLst>
              <a:latin typeface="Berlin Sans FB Demi" panose="020E0802020502020306" pitchFamily="34" charset="0"/>
            </a:endParaRPr>
          </a:p>
        </p:txBody>
      </p:sp>
      <p:sp>
        <p:nvSpPr>
          <p:cNvPr id="7" name="TextBox 6">
            <a:extLst>
              <a:ext uri="{FF2B5EF4-FFF2-40B4-BE49-F238E27FC236}">
                <a16:creationId xmlns:a16="http://schemas.microsoft.com/office/drawing/2014/main" id="{582B7A83-D25B-446D-B284-54B355ABAC0C}"/>
              </a:ext>
            </a:extLst>
          </p:cNvPr>
          <p:cNvSpPr txBox="1"/>
          <p:nvPr/>
        </p:nvSpPr>
        <p:spPr>
          <a:xfrm>
            <a:off x="1044271" y="1623939"/>
            <a:ext cx="5468764" cy="584775"/>
          </a:xfrm>
          <a:prstGeom prst="rect">
            <a:avLst/>
          </a:prstGeom>
          <a:solidFill>
            <a:srgbClr val="3A1D00"/>
          </a:solidFill>
        </p:spPr>
        <p:txBody>
          <a:bodyPr wrap="square" rtlCol="0">
            <a:noAutofit/>
          </a:bodyPr>
          <a:lstStyle/>
          <a:p>
            <a:pPr algn="ctr"/>
            <a:r>
              <a:rPr lang="en-US" sz="2800" b="1" i="1" dirty="0">
                <a:solidFill>
                  <a:schemeClr val="accent4">
                    <a:lumMod val="60000"/>
                    <a:lumOff val="40000"/>
                  </a:schemeClr>
                </a:solidFill>
              </a:rPr>
              <a:t>The Gospel According to Mark</a:t>
            </a:r>
          </a:p>
        </p:txBody>
      </p:sp>
      <p:sp>
        <p:nvSpPr>
          <p:cNvPr id="8" name="TextBox 7">
            <a:extLst>
              <a:ext uri="{FF2B5EF4-FFF2-40B4-BE49-F238E27FC236}">
                <a16:creationId xmlns:a16="http://schemas.microsoft.com/office/drawing/2014/main" id="{0932AEC9-EEC2-40C1-B4F0-9B057C3A0728}"/>
              </a:ext>
            </a:extLst>
          </p:cNvPr>
          <p:cNvSpPr txBox="1"/>
          <p:nvPr/>
        </p:nvSpPr>
        <p:spPr>
          <a:xfrm>
            <a:off x="9433" y="42292"/>
            <a:ext cx="7581630" cy="1721347"/>
          </a:xfrm>
          <a:prstGeom prst="rect">
            <a:avLst/>
          </a:prstGeom>
          <a:noFill/>
          <a:effectLst>
            <a:outerShdw blurRad="50800" dist="50800" dir="5400000" algn="ctr" rotWithShape="0">
              <a:schemeClr val="tx1"/>
            </a:outerShdw>
          </a:effectLst>
        </p:spPr>
        <p:txBody>
          <a:bodyPr wrap="square" rtlCol="0">
            <a:noAutofit/>
          </a:bodyPr>
          <a:lstStyle/>
          <a:p>
            <a:pPr algn="ctr"/>
            <a:r>
              <a:rPr lang="en-US" sz="6000" spc="-100" dirty="0">
                <a:gradFill flip="none" rotWithShape="1">
                  <a:gsLst>
                    <a:gs pos="0">
                      <a:schemeClr val="accent2">
                        <a:lumMod val="75000"/>
                      </a:schemeClr>
                    </a:gs>
                    <a:gs pos="50000">
                      <a:schemeClr val="accent4">
                        <a:lumMod val="40000"/>
                        <a:lumOff val="60000"/>
                        <a:shade val="67500"/>
                        <a:satMod val="115000"/>
                      </a:schemeClr>
                    </a:gs>
                    <a:gs pos="100000">
                      <a:schemeClr val="accent4">
                        <a:lumMod val="40000"/>
                        <a:lumOff val="60000"/>
                        <a:shade val="100000"/>
                        <a:satMod val="115000"/>
                      </a:schemeClr>
                    </a:gs>
                  </a:gsLst>
                  <a:lin ang="16200000" scaled="1"/>
                  <a:tileRect/>
                </a:gradFill>
                <a:latin typeface="MisterEarl BT" panose="03080802020302020203" pitchFamily="66" charset="0"/>
              </a:rPr>
              <a:t>What just happened here?</a:t>
            </a:r>
          </a:p>
          <a:p>
            <a:pPr algn="ctr"/>
            <a:r>
              <a:rPr lang="en-US" sz="4400" spc="-100" dirty="0">
                <a:gradFill flip="none" rotWithShape="1">
                  <a:gsLst>
                    <a:gs pos="0">
                      <a:schemeClr val="accent2">
                        <a:lumMod val="75000"/>
                      </a:schemeClr>
                    </a:gs>
                    <a:gs pos="50000">
                      <a:schemeClr val="accent4">
                        <a:lumMod val="40000"/>
                        <a:lumOff val="60000"/>
                        <a:shade val="67500"/>
                        <a:satMod val="115000"/>
                      </a:schemeClr>
                    </a:gs>
                    <a:gs pos="100000">
                      <a:schemeClr val="accent4">
                        <a:lumMod val="40000"/>
                        <a:lumOff val="60000"/>
                        <a:shade val="100000"/>
                        <a:satMod val="115000"/>
                      </a:schemeClr>
                    </a:gs>
                  </a:gsLst>
                  <a:lin ang="16200000" scaled="1"/>
                  <a:tileRect/>
                </a:gradFill>
                <a:latin typeface="MisterEarl BT" panose="03080802020302020203" pitchFamily="66" charset="0"/>
              </a:rPr>
              <a:t>Mark 16 (ending)</a:t>
            </a:r>
            <a:endParaRPr lang="en-US" sz="4400" spc="-100" dirty="0">
              <a:solidFill>
                <a:schemeClr val="bg1"/>
              </a:solidFill>
            </a:endParaRPr>
          </a:p>
        </p:txBody>
      </p:sp>
      <p:pic>
        <p:nvPicPr>
          <p:cNvPr id="4" name="Picture 3" descr="A picture containing text, person, person, standing&#10;&#10;Description automatically generated">
            <a:extLst>
              <a:ext uri="{FF2B5EF4-FFF2-40B4-BE49-F238E27FC236}">
                <a16:creationId xmlns:a16="http://schemas.microsoft.com/office/drawing/2014/main" id="{A07D1B94-D9EA-4BB3-B0BA-74933D1529F2}"/>
              </a:ext>
            </a:extLst>
          </p:cNvPr>
          <p:cNvPicPr>
            <a:picLocks noChangeAspect="1"/>
          </p:cNvPicPr>
          <p:nvPr/>
        </p:nvPicPr>
        <p:blipFill rotWithShape="1">
          <a:blip r:embed="rId2">
            <a:extLst>
              <a:ext uri="{28A0092B-C50C-407E-A947-70E740481C1C}">
                <a14:useLocalDpi xmlns:a14="http://schemas.microsoft.com/office/drawing/2010/main" val="0"/>
              </a:ext>
            </a:extLst>
          </a:blip>
          <a:srcRect l="6021" t="9202" r="30631" b="50000"/>
          <a:stretch/>
        </p:blipFill>
        <p:spPr>
          <a:xfrm flipH="1">
            <a:off x="7611413" y="0"/>
            <a:ext cx="4571153" cy="2221663"/>
          </a:xfrm>
          <a:prstGeom prst="rect">
            <a:avLst/>
          </a:prstGeom>
        </p:spPr>
      </p:pic>
      <p:pic>
        <p:nvPicPr>
          <p:cNvPr id="6" name="Picture 5" descr="A picture containing text, person, person, standing&#10;&#10;Description automatically generated">
            <a:extLst>
              <a:ext uri="{FF2B5EF4-FFF2-40B4-BE49-F238E27FC236}">
                <a16:creationId xmlns:a16="http://schemas.microsoft.com/office/drawing/2014/main" id="{0B4EA901-A8F8-4B3F-BAED-280B10A0AA4F}"/>
              </a:ext>
            </a:extLst>
          </p:cNvPr>
          <p:cNvPicPr>
            <a:picLocks noChangeAspect="1"/>
          </p:cNvPicPr>
          <p:nvPr/>
        </p:nvPicPr>
        <p:blipFill rotWithShape="1">
          <a:blip r:embed="rId2">
            <a:extLst>
              <a:ext uri="{28A0092B-C50C-407E-A947-70E740481C1C}">
                <a14:useLocalDpi xmlns:a14="http://schemas.microsoft.com/office/drawing/2010/main" val="0"/>
              </a:ext>
            </a:extLst>
          </a:blip>
          <a:srcRect l="42300" t="32524" r="46646" b="47630"/>
          <a:stretch/>
        </p:blipFill>
        <p:spPr>
          <a:xfrm flipH="1">
            <a:off x="8097194" y="1316758"/>
            <a:ext cx="664906" cy="900883"/>
          </a:xfrm>
          <a:prstGeom prst="rect">
            <a:avLst/>
          </a:prstGeom>
        </p:spPr>
      </p:pic>
      <p:pic>
        <p:nvPicPr>
          <p:cNvPr id="11" name="Picture 10" descr="A picture containing text, person, person, standing&#10;&#10;Description automatically generated">
            <a:extLst>
              <a:ext uri="{FF2B5EF4-FFF2-40B4-BE49-F238E27FC236}">
                <a16:creationId xmlns:a16="http://schemas.microsoft.com/office/drawing/2014/main" id="{A2B8F624-057B-49B6-83F5-324CE09176A0}"/>
              </a:ext>
            </a:extLst>
          </p:cNvPr>
          <p:cNvPicPr>
            <a:picLocks noChangeAspect="1"/>
          </p:cNvPicPr>
          <p:nvPr/>
        </p:nvPicPr>
        <p:blipFill rotWithShape="1">
          <a:blip r:embed="rId2">
            <a:extLst>
              <a:ext uri="{28A0092B-C50C-407E-A947-70E740481C1C}">
                <a14:useLocalDpi xmlns:a14="http://schemas.microsoft.com/office/drawing/2010/main" val="0"/>
              </a:ext>
            </a:extLst>
          </a:blip>
          <a:srcRect l="42300" t="32524" r="48847" b="48197"/>
          <a:stretch/>
        </p:blipFill>
        <p:spPr>
          <a:xfrm flipH="1">
            <a:off x="7598534" y="1329638"/>
            <a:ext cx="532500" cy="875124"/>
          </a:xfrm>
          <a:prstGeom prst="rect">
            <a:avLst/>
          </a:prstGeom>
        </p:spPr>
      </p:pic>
      <p:cxnSp>
        <p:nvCxnSpPr>
          <p:cNvPr id="13" name="Straight Connector 12">
            <a:extLst>
              <a:ext uri="{FF2B5EF4-FFF2-40B4-BE49-F238E27FC236}">
                <a16:creationId xmlns:a16="http://schemas.microsoft.com/office/drawing/2014/main" id="{D8BD3159-9EDC-4A71-BBC8-050C6040B37B}"/>
              </a:ext>
            </a:extLst>
          </p:cNvPr>
          <p:cNvCxnSpPr/>
          <p:nvPr/>
        </p:nvCxnSpPr>
        <p:spPr>
          <a:xfrm>
            <a:off x="9433" y="2197845"/>
            <a:ext cx="12180603" cy="0"/>
          </a:xfrm>
          <a:prstGeom prst="line">
            <a:avLst/>
          </a:prstGeom>
          <a:ln w="381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701351"/>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A1D00"/>
        </a:solidFill>
        <a:effectLst/>
      </p:bgPr>
    </p:bg>
    <p:spTree>
      <p:nvGrpSpPr>
        <p:cNvPr id="1" name=""/>
        <p:cNvGrpSpPr/>
        <p:nvPr/>
      </p:nvGrpSpPr>
      <p:grpSpPr>
        <a:xfrm>
          <a:off x="0" y="0"/>
          <a:ext cx="0" cy="0"/>
          <a:chOff x="0" y="0"/>
          <a:chExt cx="0" cy="0"/>
        </a:xfrm>
      </p:grpSpPr>
      <p:pic>
        <p:nvPicPr>
          <p:cNvPr id="1028" name="Picture 4" descr="Bible Versions and Types - Word for Word (Literal), Thought for Thought, and Paraphrase | Bible ...">
            <a:extLst>
              <a:ext uri="{FF2B5EF4-FFF2-40B4-BE49-F238E27FC236}">
                <a16:creationId xmlns:a16="http://schemas.microsoft.com/office/drawing/2014/main" id="{FAE4C427-8E76-AF52-3BF0-48A3E01F69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143"/>
          <a:stretch/>
        </p:blipFill>
        <p:spPr bwMode="auto">
          <a:xfrm>
            <a:off x="104757" y="73478"/>
            <a:ext cx="5414963" cy="67110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1482260-2DD3-97B2-3189-40D11C0D520F}"/>
              </a:ext>
            </a:extLst>
          </p:cNvPr>
          <p:cNvSpPr txBox="1"/>
          <p:nvPr/>
        </p:nvSpPr>
        <p:spPr>
          <a:xfrm>
            <a:off x="5787093" y="104736"/>
            <a:ext cx="6051122" cy="6617196"/>
          </a:xfrm>
          <a:prstGeom prst="rect">
            <a:avLst/>
          </a:prstGeom>
          <a:noFill/>
        </p:spPr>
        <p:txBody>
          <a:bodyPr wrap="square" rtlCol="0">
            <a:spAutoFit/>
          </a:bodyPr>
          <a:lstStyle/>
          <a:p>
            <a:r>
              <a:rPr lang="en-US" sz="3200" b="1" dirty="0">
                <a:ln>
                  <a:solidFill>
                    <a:sysClr val="windowText" lastClr="000000"/>
                  </a:solidFill>
                </a:ln>
                <a:solidFill>
                  <a:schemeClr val="bg1"/>
                </a:solidFill>
                <a:effectLst>
                  <a:outerShdw blurRad="50800" dist="50800" dir="5400000" algn="ctr" rotWithShape="0">
                    <a:srgbClr val="000000"/>
                  </a:outerShdw>
                </a:effectLst>
                <a:latin typeface="Berlin Sans FB Demi" panose="020E0802020502020306" pitchFamily="34" charset="0"/>
              </a:rPr>
              <a:t>Summary of process…</a:t>
            </a:r>
          </a:p>
          <a:p>
            <a:endParaRPr lang="en-US" sz="3200" b="1" dirty="0">
              <a:ln>
                <a:solidFill>
                  <a:sysClr val="windowText" lastClr="000000"/>
                </a:solidFill>
              </a:ln>
              <a:solidFill>
                <a:schemeClr val="bg1"/>
              </a:solidFill>
              <a:effectLst>
                <a:outerShdw blurRad="50800" dist="50800" dir="5400000" algn="ctr" rotWithShape="0">
                  <a:srgbClr val="000000"/>
                </a:outerShdw>
              </a:effectLst>
              <a:latin typeface="Berlin Sans FB Demi" panose="020E0802020502020306" pitchFamily="34" charset="0"/>
            </a:endParaRPr>
          </a:p>
          <a:p>
            <a:endParaRPr lang="en-US" sz="1000" b="1" dirty="0">
              <a:ln>
                <a:solidFill>
                  <a:sysClr val="windowText" lastClr="000000"/>
                </a:solidFill>
              </a:ln>
              <a:solidFill>
                <a:schemeClr val="bg1"/>
              </a:solidFill>
              <a:effectLst>
                <a:outerShdw blurRad="50800" dist="50800" dir="5400000" algn="ctr" rotWithShape="0">
                  <a:srgbClr val="000000"/>
                </a:outerShdw>
              </a:effectLst>
              <a:latin typeface="Berlin Sans FB Demi" panose="020E0802020502020306" pitchFamily="34" charset="0"/>
            </a:endParaRPr>
          </a:p>
          <a:p>
            <a:endParaRPr lang="en-US" sz="1000" b="1" dirty="0">
              <a:ln>
                <a:solidFill>
                  <a:sysClr val="windowText" lastClr="000000"/>
                </a:solidFill>
              </a:ln>
              <a:solidFill>
                <a:schemeClr val="bg1"/>
              </a:solidFill>
              <a:effectLst>
                <a:outerShdw blurRad="50800" dist="50800" dir="5400000" algn="ctr" rotWithShape="0">
                  <a:srgbClr val="000000"/>
                </a:outerShdw>
              </a:effectLst>
              <a:latin typeface="Berlin Sans FB Demi" panose="020E0802020502020306" pitchFamily="34" charset="0"/>
            </a:endParaRPr>
          </a:p>
          <a:p>
            <a:endParaRPr lang="en-US" sz="1000" b="1" dirty="0">
              <a:ln>
                <a:solidFill>
                  <a:sysClr val="windowText" lastClr="000000"/>
                </a:solidFill>
              </a:ln>
              <a:solidFill>
                <a:schemeClr val="bg1"/>
              </a:solidFill>
              <a:effectLst>
                <a:outerShdw blurRad="50800" dist="50800" dir="5400000" algn="ctr" rotWithShape="0">
                  <a:srgbClr val="000000"/>
                </a:outerShdw>
              </a:effectLst>
              <a:latin typeface="Berlin Sans FB Demi" panose="020E0802020502020306" pitchFamily="34" charset="0"/>
            </a:endParaRPr>
          </a:p>
          <a:p>
            <a:endParaRPr lang="en-US" sz="1000" b="1" dirty="0">
              <a:ln>
                <a:solidFill>
                  <a:sysClr val="windowText" lastClr="000000"/>
                </a:solidFill>
              </a:ln>
              <a:solidFill>
                <a:schemeClr val="bg1"/>
              </a:solidFill>
              <a:effectLst>
                <a:outerShdw blurRad="50800" dist="50800" dir="5400000" algn="ctr" rotWithShape="0">
                  <a:srgbClr val="000000"/>
                </a:outerShdw>
              </a:effectLst>
              <a:latin typeface="Berlin Sans FB Demi" panose="020E0802020502020306" pitchFamily="34" charset="0"/>
            </a:endParaRPr>
          </a:p>
          <a:p>
            <a:pPr marL="457200" indent="-457200">
              <a:buFontTx/>
              <a:buChar char="-"/>
            </a:pPr>
            <a:r>
              <a:rPr lang="en-US" sz="3200" b="1" dirty="0">
                <a:ln>
                  <a:solidFill>
                    <a:sysClr val="windowText" lastClr="000000"/>
                  </a:solidFill>
                </a:ln>
                <a:solidFill>
                  <a:schemeClr val="bg1"/>
                </a:solidFill>
                <a:effectLst>
                  <a:outerShdw blurRad="50800" dist="50800" dir="5400000" algn="ctr" rotWithShape="0">
                    <a:srgbClr val="000000"/>
                  </a:outerShdw>
                </a:effectLst>
                <a:latin typeface="Berlin Sans FB Demi" panose="020E0802020502020306" pitchFamily="34" charset="0"/>
              </a:rPr>
              <a:t>English language translations</a:t>
            </a:r>
          </a:p>
          <a:p>
            <a:pPr marL="457200" indent="-457200">
              <a:buFontTx/>
              <a:buChar char="-"/>
            </a:pPr>
            <a:r>
              <a:rPr lang="en-US" sz="3200" b="1" dirty="0">
                <a:ln>
                  <a:solidFill>
                    <a:sysClr val="windowText" lastClr="000000"/>
                  </a:solidFill>
                </a:ln>
                <a:solidFill>
                  <a:schemeClr val="bg1"/>
                </a:solidFill>
                <a:effectLst>
                  <a:outerShdw blurRad="50800" dist="50800" dir="5400000" algn="ctr" rotWithShape="0">
                    <a:srgbClr val="000000"/>
                  </a:outerShdw>
                </a:effectLst>
                <a:latin typeface="Berlin Sans FB Demi" panose="020E0802020502020306" pitchFamily="34" charset="0"/>
              </a:rPr>
              <a:t>Hebrew and Greek “eclectic”</a:t>
            </a:r>
          </a:p>
          <a:p>
            <a:r>
              <a:rPr lang="en-US" sz="3200" b="1" dirty="0">
                <a:ln>
                  <a:solidFill>
                    <a:sysClr val="windowText" lastClr="000000"/>
                  </a:solidFill>
                </a:ln>
                <a:solidFill>
                  <a:schemeClr val="bg1"/>
                </a:solidFill>
                <a:effectLst>
                  <a:outerShdw blurRad="50800" dist="50800" dir="5400000" algn="ctr" rotWithShape="0">
                    <a:srgbClr val="000000"/>
                  </a:outerShdw>
                </a:effectLst>
                <a:latin typeface="Berlin Sans FB Demi" panose="020E0802020502020306" pitchFamily="34" charset="0"/>
              </a:rPr>
              <a:t>	     texts</a:t>
            </a:r>
          </a:p>
          <a:p>
            <a:pPr marL="457200" indent="-457200">
              <a:buFontTx/>
              <a:buChar char="-"/>
            </a:pPr>
            <a:r>
              <a:rPr lang="en-US" sz="3200" b="1" dirty="0">
                <a:ln>
                  <a:solidFill>
                    <a:sysClr val="windowText" lastClr="000000"/>
                  </a:solidFill>
                </a:ln>
                <a:solidFill>
                  <a:schemeClr val="bg1"/>
                </a:solidFill>
                <a:effectLst>
                  <a:outerShdw blurRad="50800" dist="50800" dir="5400000" algn="ctr" rotWithShape="0">
                    <a:srgbClr val="000000"/>
                  </a:outerShdw>
                </a:effectLst>
                <a:latin typeface="Berlin Sans FB Demi" panose="020E0802020502020306" pitchFamily="34" charset="0"/>
              </a:rPr>
              <a:t>hand copies  (“families of</a:t>
            </a:r>
          </a:p>
          <a:p>
            <a:r>
              <a:rPr lang="en-US" sz="3200" b="1" dirty="0">
                <a:ln>
                  <a:solidFill>
                    <a:sysClr val="windowText" lastClr="000000"/>
                  </a:solidFill>
                </a:ln>
                <a:solidFill>
                  <a:schemeClr val="bg1"/>
                </a:solidFill>
                <a:effectLst>
                  <a:outerShdw blurRad="50800" dist="50800" dir="5400000" algn="ctr" rotWithShape="0">
                    <a:srgbClr val="000000"/>
                  </a:outerShdw>
                </a:effectLst>
                <a:latin typeface="Berlin Sans FB Demi" panose="020E0802020502020306" pitchFamily="34" charset="0"/>
              </a:rPr>
              <a:t>	     texts”) until Gutenberg’s 	     press in 1452</a:t>
            </a:r>
          </a:p>
          <a:p>
            <a:pPr marL="457200" indent="-457200">
              <a:buFontTx/>
              <a:buChar char="-"/>
            </a:pPr>
            <a:r>
              <a:rPr lang="en-US" sz="3200" b="1" dirty="0">
                <a:ln>
                  <a:solidFill>
                    <a:sysClr val="windowText" lastClr="000000"/>
                  </a:solidFill>
                </a:ln>
                <a:solidFill>
                  <a:schemeClr val="bg1"/>
                </a:solidFill>
                <a:effectLst>
                  <a:outerShdw blurRad="50800" dist="50800" dir="5400000" algn="ctr" rotWithShape="0">
                    <a:srgbClr val="000000"/>
                  </a:outerShdw>
                </a:effectLst>
                <a:latin typeface="Berlin Sans FB Demi" panose="020E0802020502020306" pitchFamily="34" charset="0"/>
              </a:rPr>
              <a:t>translations (Septuagint,</a:t>
            </a:r>
          </a:p>
          <a:p>
            <a:r>
              <a:rPr lang="en-US" sz="3200" b="1" dirty="0">
                <a:ln>
                  <a:solidFill>
                    <a:sysClr val="windowText" lastClr="000000"/>
                  </a:solidFill>
                </a:ln>
                <a:solidFill>
                  <a:schemeClr val="bg1"/>
                </a:solidFill>
                <a:effectLst>
                  <a:outerShdw blurRad="50800" dist="50800" dir="5400000" algn="ctr" rotWithShape="0">
                    <a:srgbClr val="000000"/>
                  </a:outerShdw>
                </a:effectLst>
                <a:latin typeface="Berlin Sans FB Demi" panose="020E0802020502020306" pitchFamily="34" charset="0"/>
              </a:rPr>
              <a:t>	     Syriac, Aramaic, Vulgate)</a:t>
            </a:r>
          </a:p>
          <a:p>
            <a:pPr marL="457200" indent="-457200">
              <a:buFontTx/>
              <a:buChar char="-"/>
            </a:pPr>
            <a:r>
              <a:rPr lang="en-US" sz="3200" b="1" dirty="0">
                <a:ln>
                  <a:solidFill>
                    <a:sysClr val="windowText" lastClr="000000"/>
                  </a:solidFill>
                </a:ln>
                <a:solidFill>
                  <a:schemeClr val="bg1"/>
                </a:solidFill>
                <a:effectLst>
                  <a:outerShdw blurRad="50800" dist="50800" dir="5400000" algn="ctr" rotWithShape="0">
                    <a:srgbClr val="000000"/>
                  </a:outerShdw>
                </a:effectLst>
                <a:latin typeface="Berlin Sans FB Demi" panose="020E0802020502020306" pitchFamily="34" charset="0"/>
              </a:rPr>
              <a:t>original autographs, early</a:t>
            </a:r>
          </a:p>
          <a:p>
            <a:r>
              <a:rPr lang="en-US" sz="3200" b="1" dirty="0">
                <a:ln>
                  <a:solidFill>
                    <a:sysClr val="windowText" lastClr="000000"/>
                  </a:solidFill>
                </a:ln>
                <a:solidFill>
                  <a:schemeClr val="bg1"/>
                </a:solidFill>
                <a:effectLst>
                  <a:outerShdw blurRad="50800" dist="50800" dir="5400000" algn="ctr" rotWithShape="0">
                    <a:srgbClr val="000000"/>
                  </a:outerShdw>
                </a:effectLst>
                <a:latin typeface="Berlin Sans FB Demi" panose="020E0802020502020306" pitchFamily="34" charset="0"/>
              </a:rPr>
              <a:t>	     copies, multiple copies</a:t>
            </a:r>
            <a:endParaRPr lang="en-US" sz="3200" dirty="0"/>
          </a:p>
        </p:txBody>
      </p:sp>
    </p:spTree>
    <p:extLst>
      <p:ext uri="{BB962C8B-B14F-4D97-AF65-F5344CB8AC3E}">
        <p14:creationId xmlns:p14="http://schemas.microsoft.com/office/powerpoint/2010/main" val="11716869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3" end="13"/>
                                            </p:txEl>
                                          </p:spTgt>
                                        </p:tgtEl>
                                        <p:attrNameLst>
                                          <p:attrName>style.visibility</p:attrName>
                                        </p:attrNameLst>
                                      </p:cBhvr>
                                      <p:to>
                                        <p:strVal val="visible"/>
                                      </p:to>
                                    </p:set>
                                    <p:animEffect transition="in" filter="fade">
                                      <p:cBhvr>
                                        <p:cTn id="7" dur="750"/>
                                        <p:tgtEl>
                                          <p:spTgt spid="4">
                                            <p:txEl>
                                              <p:pRg st="13" end="1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4" end="14"/>
                                            </p:txEl>
                                          </p:spTgt>
                                        </p:tgtEl>
                                        <p:attrNameLst>
                                          <p:attrName>style.visibility</p:attrName>
                                        </p:attrNameLst>
                                      </p:cBhvr>
                                      <p:to>
                                        <p:strVal val="visible"/>
                                      </p:to>
                                    </p:set>
                                    <p:animEffect transition="in" filter="fade">
                                      <p:cBhvr>
                                        <p:cTn id="10" dur="750"/>
                                        <p:tgtEl>
                                          <p:spTgt spid="4">
                                            <p:txEl>
                                              <p:pRg st="14" end="1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11" end="11"/>
                                            </p:txEl>
                                          </p:spTgt>
                                        </p:tgtEl>
                                        <p:attrNameLst>
                                          <p:attrName>style.visibility</p:attrName>
                                        </p:attrNameLst>
                                      </p:cBhvr>
                                      <p:to>
                                        <p:strVal val="visible"/>
                                      </p:to>
                                    </p:set>
                                    <p:animEffect transition="in" filter="fade">
                                      <p:cBhvr>
                                        <p:cTn id="15" dur="750"/>
                                        <p:tgtEl>
                                          <p:spTgt spid="4">
                                            <p:txEl>
                                              <p:pRg st="11" end="1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12" end="12"/>
                                            </p:txEl>
                                          </p:spTgt>
                                        </p:tgtEl>
                                        <p:attrNameLst>
                                          <p:attrName>style.visibility</p:attrName>
                                        </p:attrNameLst>
                                      </p:cBhvr>
                                      <p:to>
                                        <p:strVal val="visible"/>
                                      </p:to>
                                    </p:set>
                                    <p:animEffect transition="in" filter="fade">
                                      <p:cBhvr>
                                        <p:cTn id="18" dur="750"/>
                                        <p:tgtEl>
                                          <p:spTgt spid="4">
                                            <p:txEl>
                                              <p:pRg st="12" end="1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animEffect transition="in" filter="fade">
                                      <p:cBhvr>
                                        <p:cTn id="23" dur="750"/>
                                        <p:tgtEl>
                                          <p:spTgt spid="4">
                                            <p:txEl>
                                              <p:pRg st="9" end="9"/>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10" end="10"/>
                                            </p:txEl>
                                          </p:spTgt>
                                        </p:tgtEl>
                                        <p:attrNameLst>
                                          <p:attrName>style.visibility</p:attrName>
                                        </p:attrNameLst>
                                      </p:cBhvr>
                                      <p:to>
                                        <p:strVal val="visible"/>
                                      </p:to>
                                    </p:set>
                                    <p:animEffect transition="in" filter="fade">
                                      <p:cBhvr>
                                        <p:cTn id="26" dur="750"/>
                                        <p:tgtEl>
                                          <p:spTgt spid="4">
                                            <p:txEl>
                                              <p:pRg st="10" end="1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fade">
                                      <p:cBhvr>
                                        <p:cTn id="31" dur="750"/>
                                        <p:tgtEl>
                                          <p:spTgt spid="4">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fade">
                                      <p:cBhvr>
                                        <p:cTn id="34" dur="750"/>
                                        <p:tgtEl>
                                          <p:spTgt spid="4">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fade">
                                      <p:cBhvr>
                                        <p:cTn id="39" dur="75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A1D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604" y="2219582"/>
            <a:ext cx="11794900" cy="4638418"/>
          </a:xfrm>
        </p:spPr>
        <p:txBody>
          <a:bodyPr>
            <a:noAutofit/>
          </a:bodyPr>
          <a:lstStyle/>
          <a:p>
            <a:pPr marL="571500" indent="-571500">
              <a:lnSpc>
                <a:spcPct val="100000"/>
              </a:lnSpc>
              <a:spcBef>
                <a:spcPts val="0"/>
              </a:spcBef>
              <a:buFont typeface="Arial" panose="020B0604020202020204" pitchFamily="34" charset="0"/>
              <a:buAutoNum type="romanUcPeriod"/>
            </a:pPr>
            <a:r>
              <a:rPr lang="en-US" sz="3200" dirty="0">
                <a:ln>
                  <a:solidFill>
                    <a:sysClr val="windowText" lastClr="000000"/>
                  </a:solidFill>
                </a:ln>
                <a:solidFill>
                  <a:srgbClr val="FFC000"/>
                </a:solidFill>
                <a:effectLst>
                  <a:outerShdw blurRad="50800" dist="50800" dir="5400000" algn="ctr" rotWithShape="0">
                    <a:srgbClr val="000000"/>
                  </a:outerShdw>
                </a:effectLst>
                <a:latin typeface="Berlin Sans FB Demi" panose="020E0802020502020306" pitchFamily="34" charset="0"/>
              </a:rPr>
              <a:t>WHAT ARE THE OPTIONS?</a:t>
            </a:r>
            <a:endParaRPr lang="en-US" b="1" dirty="0">
              <a:solidFill>
                <a:schemeClr val="accent4">
                  <a:lumMod val="40000"/>
                  <a:lumOff val="60000"/>
                </a:schemeClr>
              </a:solidFill>
              <a:effectLst>
                <a:outerShdw blurRad="50800" dist="50800" dir="5400000" algn="ctr" rotWithShape="0">
                  <a:srgbClr val="000000"/>
                </a:outerShdw>
              </a:effectLst>
            </a:endParaRPr>
          </a:p>
          <a:p>
            <a:pPr marL="571500" indent="-571500">
              <a:lnSpc>
                <a:spcPct val="100000"/>
              </a:lnSpc>
              <a:spcBef>
                <a:spcPts val="0"/>
              </a:spcBef>
              <a:buFont typeface="Arial" panose="020B0604020202020204" pitchFamily="34" charset="0"/>
              <a:buAutoNum type="romanUcPeriod"/>
            </a:pPr>
            <a:r>
              <a:rPr lang="en-US" sz="3200" dirty="0">
                <a:ln>
                  <a:solidFill>
                    <a:sysClr val="windowText" lastClr="000000"/>
                  </a:solidFill>
                </a:ln>
                <a:solidFill>
                  <a:srgbClr val="FFC000"/>
                </a:solidFill>
                <a:effectLst>
                  <a:outerShdw blurRad="50800" dist="50800" dir="5400000" algn="ctr" rotWithShape="0">
                    <a:srgbClr val="000000"/>
                  </a:outerShdw>
                </a:effectLst>
                <a:latin typeface="Berlin Sans FB Demi" panose="020E0802020502020306" pitchFamily="34" charset="0"/>
              </a:rPr>
              <a:t>THE EXTERNAL EVIDENCE</a:t>
            </a:r>
            <a:endParaRPr lang="en-US" b="1" dirty="0">
              <a:solidFill>
                <a:schemeClr val="accent4">
                  <a:lumMod val="40000"/>
                  <a:lumOff val="60000"/>
                </a:schemeClr>
              </a:solidFill>
              <a:effectLst>
                <a:outerShdw blurRad="50800" dist="50800" dir="5400000" algn="ctr" rotWithShape="0">
                  <a:srgbClr val="000000"/>
                </a:outerShdw>
              </a:effectLst>
            </a:endParaRPr>
          </a:p>
          <a:p>
            <a:pPr marL="914400" lvl="1" indent="-457200">
              <a:lnSpc>
                <a:spcPct val="100000"/>
              </a:lnSpc>
              <a:spcBef>
                <a:spcPts val="0"/>
              </a:spcBef>
              <a:buAutoNum type="alphaUcPeriod"/>
            </a:pPr>
            <a:r>
              <a:rPr lang="en-US" sz="2800" b="1" dirty="0">
                <a:solidFill>
                  <a:schemeClr val="accent4">
                    <a:lumMod val="60000"/>
                    <a:lumOff val="40000"/>
                  </a:schemeClr>
                </a:solidFill>
                <a:effectLst>
                  <a:outerShdw blurRad="50800" dist="50800" dir="5400000" algn="ctr" rotWithShape="0">
                    <a:srgbClr val="000000"/>
                  </a:outerShdw>
                </a:effectLst>
              </a:rPr>
              <a:t>Manuscript Evidence</a:t>
            </a:r>
            <a:endParaRPr lang="en-US" sz="2800" dirty="0">
              <a:solidFill>
                <a:schemeClr val="bg1"/>
              </a:solidFill>
              <a:effectLst>
                <a:outerShdw blurRad="50800" dist="50800" dir="5400000" algn="ctr" rotWithShape="0">
                  <a:srgbClr val="000000"/>
                </a:outerShdw>
              </a:effectLst>
            </a:endParaRPr>
          </a:p>
          <a:p>
            <a:pPr marL="914400" lvl="1" indent="-457200">
              <a:lnSpc>
                <a:spcPct val="100000"/>
              </a:lnSpc>
              <a:spcBef>
                <a:spcPts val="0"/>
              </a:spcBef>
              <a:buAutoNum type="alphaUcPeriod"/>
            </a:pPr>
            <a:r>
              <a:rPr lang="en-US" sz="2800" b="1" dirty="0">
                <a:solidFill>
                  <a:schemeClr val="accent4">
                    <a:lumMod val="60000"/>
                    <a:lumOff val="40000"/>
                  </a:schemeClr>
                </a:solidFill>
                <a:effectLst>
                  <a:outerShdw blurRad="50800" dist="50800" dir="5400000" algn="ctr" rotWithShape="0">
                    <a:srgbClr val="000000"/>
                  </a:outerShdw>
                </a:effectLst>
              </a:rPr>
              <a:t>The </a:t>
            </a:r>
            <a:r>
              <a:rPr lang="en-US" sz="2800" b="1" i="1" dirty="0">
                <a:solidFill>
                  <a:schemeClr val="accent4">
                    <a:lumMod val="60000"/>
                    <a:lumOff val="40000"/>
                  </a:schemeClr>
                </a:solidFill>
                <a:effectLst>
                  <a:outerShdw blurRad="50800" dist="50800" dir="5400000" algn="ctr" rotWithShape="0">
                    <a:srgbClr val="000000"/>
                  </a:outerShdw>
                </a:effectLst>
              </a:rPr>
              <a:t>Textus Receptus</a:t>
            </a:r>
            <a:endParaRPr lang="en-US" sz="2800" b="1" dirty="0">
              <a:solidFill>
                <a:schemeClr val="accent4">
                  <a:lumMod val="40000"/>
                  <a:lumOff val="60000"/>
                </a:schemeClr>
              </a:solidFill>
              <a:effectLst>
                <a:outerShdw blurRad="50800" dist="50800" dir="5400000" algn="ctr" rotWithShape="0">
                  <a:srgbClr val="000000"/>
                </a:outerShdw>
              </a:effectLst>
            </a:endParaRPr>
          </a:p>
          <a:p>
            <a:pPr marL="914400" lvl="1" indent="-457200">
              <a:lnSpc>
                <a:spcPct val="100000"/>
              </a:lnSpc>
              <a:spcBef>
                <a:spcPts val="0"/>
              </a:spcBef>
              <a:buAutoNum type="alphaUcPeriod"/>
            </a:pPr>
            <a:r>
              <a:rPr lang="en-US" sz="2800" b="1" dirty="0">
                <a:solidFill>
                  <a:schemeClr val="accent4">
                    <a:lumMod val="60000"/>
                    <a:lumOff val="40000"/>
                  </a:schemeClr>
                </a:solidFill>
                <a:effectLst>
                  <a:outerShdw blurRad="50800" dist="50800" dir="5400000" algn="ctr" rotWithShape="0">
                    <a:srgbClr val="000000"/>
                  </a:outerShdw>
                </a:effectLst>
              </a:rPr>
              <a:t>Early Church Fathers</a:t>
            </a:r>
          </a:p>
          <a:p>
            <a:pPr marL="914400" lvl="1" indent="-457200">
              <a:lnSpc>
                <a:spcPct val="100000"/>
              </a:lnSpc>
              <a:spcBef>
                <a:spcPts val="0"/>
              </a:spcBef>
              <a:buAutoNum type="alphaUcPeriod"/>
            </a:pPr>
            <a:r>
              <a:rPr lang="en-US" sz="2800" b="1" dirty="0">
                <a:solidFill>
                  <a:schemeClr val="accent4">
                    <a:lumMod val="60000"/>
                    <a:lumOff val="40000"/>
                  </a:schemeClr>
                </a:solidFill>
                <a:effectLst>
                  <a:outerShdw blurRad="50800" dist="50800" dir="5400000" algn="ctr" rotWithShape="0">
                    <a:srgbClr val="000000"/>
                  </a:outerShdw>
                </a:effectLst>
              </a:rPr>
              <a:t>How the Bible Came to Us</a:t>
            </a:r>
          </a:p>
          <a:p>
            <a:pPr marL="457200" lvl="1" indent="0">
              <a:lnSpc>
                <a:spcPct val="100000"/>
              </a:lnSpc>
              <a:spcBef>
                <a:spcPts val="0"/>
              </a:spcBef>
              <a:buNone/>
            </a:pPr>
            <a:r>
              <a:rPr lang="en-US" sz="2800" b="1" dirty="0">
                <a:solidFill>
                  <a:schemeClr val="accent4">
                    <a:lumMod val="60000"/>
                    <a:lumOff val="40000"/>
                  </a:schemeClr>
                </a:solidFill>
                <a:effectLst>
                  <a:outerShdw blurRad="50800" dist="50800" dir="5400000" algn="ctr" rotWithShape="0">
                    <a:srgbClr val="000000"/>
                  </a:outerShdw>
                </a:effectLst>
              </a:rPr>
              <a:t>Conclusion:</a:t>
            </a:r>
            <a:endParaRPr lang="en-US" sz="2800" b="1" dirty="0">
              <a:solidFill>
                <a:schemeClr val="accent4">
                  <a:lumMod val="40000"/>
                  <a:lumOff val="60000"/>
                </a:schemeClr>
              </a:solidFill>
              <a:effectLst>
                <a:outerShdw blurRad="50800" dist="50800" dir="5400000" algn="ctr" rotWithShape="0">
                  <a:srgbClr val="000000"/>
                </a:outerShdw>
              </a:effectLst>
            </a:endParaRPr>
          </a:p>
          <a:p>
            <a:pPr marL="457200" lvl="1" indent="0">
              <a:lnSpc>
                <a:spcPct val="100000"/>
              </a:lnSpc>
              <a:spcBef>
                <a:spcPts val="0"/>
              </a:spcBef>
              <a:buNone/>
            </a:pPr>
            <a:r>
              <a:rPr lang="en-US" sz="2800" b="1" dirty="0">
                <a:ln>
                  <a:solidFill>
                    <a:sysClr val="windowText" lastClr="000000"/>
                  </a:solidFill>
                </a:ln>
                <a:solidFill>
                  <a:schemeClr val="bg1"/>
                </a:solidFill>
                <a:effectLst>
                  <a:outerShdw blurRad="50800" dist="50800" dir="5400000" algn="ctr" rotWithShape="0">
                    <a:srgbClr val="000000"/>
                  </a:outerShdw>
                </a:effectLst>
                <a:latin typeface="Berlin Sans FB Demi" panose="020E0802020502020306" pitchFamily="34" charset="0"/>
              </a:rPr>
              <a:t>	- This ending came into existence early but there was anything but</a:t>
            </a:r>
          </a:p>
          <a:p>
            <a:pPr marL="457200" lvl="1" indent="0">
              <a:lnSpc>
                <a:spcPct val="100000"/>
              </a:lnSpc>
              <a:spcBef>
                <a:spcPts val="0"/>
              </a:spcBef>
              <a:buNone/>
            </a:pPr>
            <a:r>
              <a:rPr lang="en-US" sz="2800" b="1" dirty="0">
                <a:ln>
                  <a:solidFill>
                    <a:sysClr val="windowText" lastClr="000000"/>
                  </a:solidFill>
                </a:ln>
                <a:solidFill>
                  <a:schemeClr val="bg1"/>
                </a:solidFill>
                <a:effectLst>
                  <a:outerShdw blurRad="50800" dist="50800" dir="5400000" algn="ctr" rotWithShape="0">
                    <a:srgbClr val="000000"/>
                  </a:outerShdw>
                </a:effectLst>
                <a:latin typeface="Berlin Sans FB Demi" panose="020E0802020502020306" pitchFamily="34" charset="0"/>
              </a:rPr>
              <a:t>		uniform acceptance of it.</a:t>
            </a:r>
          </a:p>
          <a:p>
            <a:pPr marL="457200" lvl="1" indent="0">
              <a:lnSpc>
                <a:spcPct val="100000"/>
              </a:lnSpc>
              <a:spcBef>
                <a:spcPts val="0"/>
              </a:spcBef>
              <a:buNone/>
            </a:pPr>
            <a:r>
              <a:rPr lang="en-US" sz="2800" b="1" dirty="0">
                <a:ln>
                  <a:solidFill>
                    <a:sysClr val="windowText" lastClr="000000"/>
                  </a:solidFill>
                </a:ln>
                <a:solidFill>
                  <a:schemeClr val="bg1"/>
                </a:solidFill>
                <a:effectLst>
                  <a:outerShdw blurRad="50800" dist="50800" dir="5400000" algn="ctr" rotWithShape="0">
                    <a:srgbClr val="000000"/>
                  </a:outerShdw>
                </a:effectLst>
                <a:latin typeface="Berlin Sans FB Demi" panose="020E0802020502020306" pitchFamily="34" charset="0"/>
              </a:rPr>
              <a:t>     - The external evidence is sufficient to exclude it.</a:t>
            </a:r>
            <a:endParaRPr lang="en-US" sz="2800" b="1" dirty="0">
              <a:ln>
                <a:solidFill>
                  <a:sysClr val="windowText" lastClr="000000"/>
                </a:solidFill>
              </a:ln>
              <a:solidFill>
                <a:schemeClr val="accent4">
                  <a:lumMod val="40000"/>
                  <a:lumOff val="60000"/>
                </a:schemeClr>
              </a:solidFill>
              <a:effectLst>
                <a:outerShdw blurRad="50800" dist="50800" dir="5400000" algn="ctr" rotWithShape="0">
                  <a:srgbClr val="000000"/>
                </a:outerShdw>
              </a:effectLst>
              <a:latin typeface="Berlin Sans FB Demi" panose="020E0802020502020306" pitchFamily="34" charset="0"/>
            </a:endParaRPr>
          </a:p>
        </p:txBody>
      </p:sp>
      <p:sp>
        <p:nvSpPr>
          <p:cNvPr id="7" name="TextBox 6">
            <a:extLst>
              <a:ext uri="{FF2B5EF4-FFF2-40B4-BE49-F238E27FC236}">
                <a16:creationId xmlns:a16="http://schemas.microsoft.com/office/drawing/2014/main" id="{582B7A83-D25B-446D-B284-54B355ABAC0C}"/>
              </a:ext>
            </a:extLst>
          </p:cNvPr>
          <p:cNvSpPr txBox="1"/>
          <p:nvPr/>
        </p:nvSpPr>
        <p:spPr>
          <a:xfrm>
            <a:off x="1044271" y="1623939"/>
            <a:ext cx="5468764" cy="584775"/>
          </a:xfrm>
          <a:prstGeom prst="rect">
            <a:avLst/>
          </a:prstGeom>
          <a:solidFill>
            <a:srgbClr val="3A1D00"/>
          </a:solidFill>
        </p:spPr>
        <p:txBody>
          <a:bodyPr wrap="square" rtlCol="0">
            <a:noAutofit/>
          </a:bodyPr>
          <a:lstStyle/>
          <a:p>
            <a:pPr algn="ctr"/>
            <a:r>
              <a:rPr lang="en-US" sz="2800" b="1" i="1" dirty="0">
                <a:solidFill>
                  <a:schemeClr val="accent4">
                    <a:lumMod val="60000"/>
                    <a:lumOff val="40000"/>
                  </a:schemeClr>
                </a:solidFill>
              </a:rPr>
              <a:t>The Gospel According to Mark</a:t>
            </a:r>
          </a:p>
        </p:txBody>
      </p:sp>
      <p:sp>
        <p:nvSpPr>
          <p:cNvPr id="8" name="TextBox 7">
            <a:extLst>
              <a:ext uri="{FF2B5EF4-FFF2-40B4-BE49-F238E27FC236}">
                <a16:creationId xmlns:a16="http://schemas.microsoft.com/office/drawing/2014/main" id="{0932AEC9-EEC2-40C1-B4F0-9B057C3A0728}"/>
              </a:ext>
            </a:extLst>
          </p:cNvPr>
          <p:cNvSpPr txBox="1"/>
          <p:nvPr/>
        </p:nvSpPr>
        <p:spPr>
          <a:xfrm>
            <a:off x="9433" y="42292"/>
            <a:ext cx="7581630" cy="1721347"/>
          </a:xfrm>
          <a:prstGeom prst="rect">
            <a:avLst/>
          </a:prstGeom>
          <a:noFill/>
          <a:effectLst>
            <a:outerShdw blurRad="50800" dist="50800" dir="5400000" algn="ctr" rotWithShape="0">
              <a:schemeClr val="tx1"/>
            </a:outerShdw>
          </a:effectLst>
        </p:spPr>
        <p:txBody>
          <a:bodyPr wrap="square" rtlCol="0">
            <a:noAutofit/>
          </a:bodyPr>
          <a:lstStyle/>
          <a:p>
            <a:pPr algn="ctr"/>
            <a:r>
              <a:rPr lang="en-US" sz="6000" spc="-100" dirty="0">
                <a:gradFill flip="none" rotWithShape="1">
                  <a:gsLst>
                    <a:gs pos="0">
                      <a:schemeClr val="accent2">
                        <a:lumMod val="75000"/>
                      </a:schemeClr>
                    </a:gs>
                    <a:gs pos="50000">
                      <a:schemeClr val="accent4">
                        <a:lumMod val="40000"/>
                        <a:lumOff val="60000"/>
                        <a:shade val="67500"/>
                        <a:satMod val="115000"/>
                      </a:schemeClr>
                    </a:gs>
                    <a:gs pos="100000">
                      <a:schemeClr val="accent4">
                        <a:lumMod val="40000"/>
                        <a:lumOff val="60000"/>
                        <a:shade val="100000"/>
                        <a:satMod val="115000"/>
                      </a:schemeClr>
                    </a:gs>
                  </a:gsLst>
                  <a:lin ang="16200000" scaled="1"/>
                  <a:tileRect/>
                </a:gradFill>
                <a:latin typeface="MisterEarl BT" panose="03080802020302020203" pitchFamily="66" charset="0"/>
              </a:rPr>
              <a:t>What just happened here?</a:t>
            </a:r>
          </a:p>
          <a:p>
            <a:pPr algn="ctr"/>
            <a:r>
              <a:rPr lang="en-US" sz="4400" spc="-100" dirty="0">
                <a:gradFill flip="none" rotWithShape="1">
                  <a:gsLst>
                    <a:gs pos="0">
                      <a:schemeClr val="accent2">
                        <a:lumMod val="75000"/>
                      </a:schemeClr>
                    </a:gs>
                    <a:gs pos="50000">
                      <a:schemeClr val="accent4">
                        <a:lumMod val="40000"/>
                        <a:lumOff val="60000"/>
                        <a:shade val="67500"/>
                        <a:satMod val="115000"/>
                      </a:schemeClr>
                    </a:gs>
                    <a:gs pos="100000">
                      <a:schemeClr val="accent4">
                        <a:lumMod val="40000"/>
                        <a:lumOff val="60000"/>
                        <a:shade val="100000"/>
                        <a:satMod val="115000"/>
                      </a:schemeClr>
                    </a:gs>
                  </a:gsLst>
                  <a:lin ang="16200000" scaled="1"/>
                  <a:tileRect/>
                </a:gradFill>
                <a:latin typeface="MisterEarl BT" panose="03080802020302020203" pitchFamily="66" charset="0"/>
              </a:rPr>
              <a:t>Mark 16 (ending)</a:t>
            </a:r>
            <a:endParaRPr lang="en-US" sz="4400" spc="-100" dirty="0">
              <a:solidFill>
                <a:schemeClr val="bg1"/>
              </a:solidFill>
            </a:endParaRPr>
          </a:p>
        </p:txBody>
      </p:sp>
      <p:pic>
        <p:nvPicPr>
          <p:cNvPr id="4" name="Picture 3" descr="A picture containing text, person, person, standing&#10;&#10;Description automatically generated">
            <a:extLst>
              <a:ext uri="{FF2B5EF4-FFF2-40B4-BE49-F238E27FC236}">
                <a16:creationId xmlns:a16="http://schemas.microsoft.com/office/drawing/2014/main" id="{A07D1B94-D9EA-4BB3-B0BA-74933D1529F2}"/>
              </a:ext>
            </a:extLst>
          </p:cNvPr>
          <p:cNvPicPr>
            <a:picLocks noChangeAspect="1"/>
          </p:cNvPicPr>
          <p:nvPr/>
        </p:nvPicPr>
        <p:blipFill rotWithShape="1">
          <a:blip r:embed="rId2">
            <a:extLst>
              <a:ext uri="{28A0092B-C50C-407E-A947-70E740481C1C}">
                <a14:useLocalDpi xmlns:a14="http://schemas.microsoft.com/office/drawing/2010/main" val="0"/>
              </a:ext>
            </a:extLst>
          </a:blip>
          <a:srcRect l="6021" t="9202" r="30631" b="50000"/>
          <a:stretch/>
        </p:blipFill>
        <p:spPr>
          <a:xfrm flipH="1">
            <a:off x="7611413" y="0"/>
            <a:ext cx="4571153" cy="2221663"/>
          </a:xfrm>
          <a:prstGeom prst="rect">
            <a:avLst/>
          </a:prstGeom>
        </p:spPr>
      </p:pic>
      <p:pic>
        <p:nvPicPr>
          <p:cNvPr id="6" name="Picture 5" descr="A picture containing text, person, person, standing&#10;&#10;Description automatically generated">
            <a:extLst>
              <a:ext uri="{FF2B5EF4-FFF2-40B4-BE49-F238E27FC236}">
                <a16:creationId xmlns:a16="http://schemas.microsoft.com/office/drawing/2014/main" id="{0B4EA901-A8F8-4B3F-BAED-280B10A0AA4F}"/>
              </a:ext>
            </a:extLst>
          </p:cNvPr>
          <p:cNvPicPr>
            <a:picLocks noChangeAspect="1"/>
          </p:cNvPicPr>
          <p:nvPr/>
        </p:nvPicPr>
        <p:blipFill rotWithShape="1">
          <a:blip r:embed="rId2">
            <a:extLst>
              <a:ext uri="{28A0092B-C50C-407E-A947-70E740481C1C}">
                <a14:useLocalDpi xmlns:a14="http://schemas.microsoft.com/office/drawing/2010/main" val="0"/>
              </a:ext>
            </a:extLst>
          </a:blip>
          <a:srcRect l="42300" t="32524" r="46646" b="47630"/>
          <a:stretch/>
        </p:blipFill>
        <p:spPr>
          <a:xfrm flipH="1">
            <a:off x="8097194" y="1316758"/>
            <a:ext cx="664906" cy="900883"/>
          </a:xfrm>
          <a:prstGeom prst="rect">
            <a:avLst/>
          </a:prstGeom>
        </p:spPr>
      </p:pic>
      <p:pic>
        <p:nvPicPr>
          <p:cNvPr id="11" name="Picture 10" descr="A picture containing text, person, person, standing&#10;&#10;Description automatically generated">
            <a:extLst>
              <a:ext uri="{FF2B5EF4-FFF2-40B4-BE49-F238E27FC236}">
                <a16:creationId xmlns:a16="http://schemas.microsoft.com/office/drawing/2014/main" id="{A2B8F624-057B-49B6-83F5-324CE09176A0}"/>
              </a:ext>
            </a:extLst>
          </p:cNvPr>
          <p:cNvPicPr>
            <a:picLocks noChangeAspect="1"/>
          </p:cNvPicPr>
          <p:nvPr/>
        </p:nvPicPr>
        <p:blipFill rotWithShape="1">
          <a:blip r:embed="rId2">
            <a:extLst>
              <a:ext uri="{28A0092B-C50C-407E-A947-70E740481C1C}">
                <a14:useLocalDpi xmlns:a14="http://schemas.microsoft.com/office/drawing/2010/main" val="0"/>
              </a:ext>
            </a:extLst>
          </a:blip>
          <a:srcRect l="42300" t="32524" r="48847" b="48197"/>
          <a:stretch/>
        </p:blipFill>
        <p:spPr>
          <a:xfrm flipH="1">
            <a:off x="7598534" y="1329638"/>
            <a:ext cx="532500" cy="875124"/>
          </a:xfrm>
          <a:prstGeom prst="rect">
            <a:avLst/>
          </a:prstGeom>
        </p:spPr>
      </p:pic>
      <p:cxnSp>
        <p:nvCxnSpPr>
          <p:cNvPr id="13" name="Straight Connector 12">
            <a:extLst>
              <a:ext uri="{FF2B5EF4-FFF2-40B4-BE49-F238E27FC236}">
                <a16:creationId xmlns:a16="http://schemas.microsoft.com/office/drawing/2014/main" id="{D8BD3159-9EDC-4A71-BBC8-050C6040B37B}"/>
              </a:ext>
            </a:extLst>
          </p:cNvPr>
          <p:cNvCxnSpPr/>
          <p:nvPr/>
        </p:nvCxnSpPr>
        <p:spPr>
          <a:xfrm>
            <a:off x="9433" y="2197845"/>
            <a:ext cx="12180603" cy="0"/>
          </a:xfrm>
          <a:prstGeom prst="line">
            <a:avLst/>
          </a:prstGeom>
          <a:ln w="381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03923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75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750"/>
                                        <p:tgtEl>
                                          <p:spTgt spid="3">
                                            <p:txEl>
                                              <p:pRg st="8" end="8"/>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Effect transition="in" filter="fade">
                                      <p:cBhvr>
                                        <p:cTn id="15" dur="7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A1D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604" y="2219582"/>
            <a:ext cx="11794900" cy="4638418"/>
          </a:xfrm>
        </p:spPr>
        <p:txBody>
          <a:bodyPr>
            <a:noAutofit/>
          </a:bodyPr>
          <a:lstStyle/>
          <a:p>
            <a:pPr marL="571500" indent="-571500">
              <a:lnSpc>
                <a:spcPct val="100000"/>
              </a:lnSpc>
              <a:spcBef>
                <a:spcPts val="0"/>
              </a:spcBef>
              <a:buFont typeface="Arial" panose="020B0604020202020204" pitchFamily="34" charset="0"/>
              <a:buAutoNum type="romanUcPeriod"/>
            </a:pPr>
            <a:r>
              <a:rPr lang="en-US" sz="3200" dirty="0">
                <a:ln>
                  <a:solidFill>
                    <a:sysClr val="windowText" lastClr="000000"/>
                  </a:solidFill>
                </a:ln>
                <a:solidFill>
                  <a:srgbClr val="FFC000"/>
                </a:solidFill>
                <a:effectLst>
                  <a:outerShdw blurRad="50800" dist="50800" dir="5400000" algn="ctr" rotWithShape="0">
                    <a:srgbClr val="000000"/>
                  </a:outerShdw>
                </a:effectLst>
                <a:latin typeface="Berlin Sans FB Demi" panose="020E0802020502020306" pitchFamily="34" charset="0"/>
              </a:rPr>
              <a:t>WHAT ARE THE OPTIONS?</a:t>
            </a:r>
            <a:endParaRPr lang="en-US" b="1" dirty="0">
              <a:solidFill>
                <a:schemeClr val="accent4">
                  <a:lumMod val="40000"/>
                  <a:lumOff val="60000"/>
                </a:schemeClr>
              </a:solidFill>
              <a:effectLst>
                <a:outerShdw blurRad="50800" dist="50800" dir="5400000" algn="ctr" rotWithShape="0">
                  <a:srgbClr val="000000"/>
                </a:outerShdw>
              </a:effectLst>
            </a:endParaRPr>
          </a:p>
          <a:p>
            <a:pPr marL="571500" indent="-571500">
              <a:lnSpc>
                <a:spcPct val="100000"/>
              </a:lnSpc>
              <a:spcBef>
                <a:spcPts val="0"/>
              </a:spcBef>
              <a:buFont typeface="Arial" panose="020B0604020202020204" pitchFamily="34" charset="0"/>
              <a:buAutoNum type="romanUcPeriod"/>
            </a:pPr>
            <a:r>
              <a:rPr lang="en-US" sz="3200" dirty="0">
                <a:ln>
                  <a:solidFill>
                    <a:sysClr val="windowText" lastClr="000000"/>
                  </a:solidFill>
                </a:ln>
                <a:solidFill>
                  <a:srgbClr val="FFC000"/>
                </a:solidFill>
                <a:effectLst>
                  <a:outerShdw blurRad="50800" dist="50800" dir="5400000" algn="ctr" rotWithShape="0">
                    <a:srgbClr val="000000"/>
                  </a:outerShdw>
                </a:effectLst>
                <a:latin typeface="Berlin Sans FB Demi" panose="020E0802020502020306" pitchFamily="34" charset="0"/>
              </a:rPr>
              <a:t>THE EXTERNAL EVIDENCE</a:t>
            </a:r>
            <a:endParaRPr lang="en-US" b="1" dirty="0">
              <a:solidFill>
                <a:schemeClr val="accent4">
                  <a:lumMod val="40000"/>
                  <a:lumOff val="60000"/>
                </a:schemeClr>
              </a:solidFill>
              <a:effectLst>
                <a:outerShdw blurRad="50800" dist="50800" dir="5400000" algn="ctr" rotWithShape="0">
                  <a:srgbClr val="000000"/>
                </a:outerShdw>
              </a:effectLst>
            </a:endParaRPr>
          </a:p>
          <a:p>
            <a:pPr marL="571500" indent="-571500">
              <a:lnSpc>
                <a:spcPct val="100000"/>
              </a:lnSpc>
              <a:spcBef>
                <a:spcPts val="0"/>
              </a:spcBef>
              <a:buFont typeface="Arial" panose="020B0604020202020204" pitchFamily="34" charset="0"/>
              <a:buAutoNum type="romanUcPeriod"/>
            </a:pPr>
            <a:r>
              <a:rPr lang="en-US" sz="3200" dirty="0">
                <a:ln>
                  <a:solidFill>
                    <a:sysClr val="windowText" lastClr="000000"/>
                  </a:solidFill>
                </a:ln>
                <a:solidFill>
                  <a:srgbClr val="FFC000"/>
                </a:solidFill>
                <a:effectLst>
                  <a:outerShdw blurRad="50800" dist="50800" dir="5400000" algn="ctr" rotWithShape="0">
                    <a:srgbClr val="000000"/>
                  </a:outerShdw>
                </a:effectLst>
                <a:latin typeface="Berlin Sans FB Demi" panose="020E0802020502020306" pitchFamily="34" charset="0"/>
              </a:rPr>
              <a:t>THE INTERNAL EVIDENCE</a:t>
            </a:r>
            <a:endParaRPr lang="en-US" b="1" dirty="0">
              <a:solidFill>
                <a:schemeClr val="accent4">
                  <a:lumMod val="40000"/>
                  <a:lumOff val="60000"/>
                </a:schemeClr>
              </a:solidFill>
              <a:effectLst>
                <a:outerShdw blurRad="50800" dist="50800" dir="5400000" algn="ctr" rotWithShape="0">
                  <a:srgbClr val="000000"/>
                </a:outerShdw>
              </a:effectLst>
            </a:endParaRPr>
          </a:p>
          <a:p>
            <a:pPr marL="971550" lvl="1" indent="-514350">
              <a:lnSpc>
                <a:spcPct val="100000"/>
              </a:lnSpc>
              <a:spcBef>
                <a:spcPts val="0"/>
              </a:spcBef>
              <a:buAutoNum type="arabicParenR"/>
            </a:pPr>
            <a:r>
              <a:rPr lang="en-US" sz="2800" b="1" dirty="0">
                <a:solidFill>
                  <a:schemeClr val="accent4">
                    <a:lumMod val="60000"/>
                    <a:lumOff val="40000"/>
                  </a:schemeClr>
                </a:solidFill>
                <a:effectLst>
                  <a:outerShdw blurRad="50800" dist="50800" dir="5400000" algn="ctr" rotWithShape="0">
                    <a:srgbClr val="000000"/>
                  </a:outerShdw>
                </a:effectLst>
              </a:rPr>
              <a:t>the transition is awkward</a:t>
            </a:r>
          </a:p>
          <a:p>
            <a:pPr marL="971550" lvl="1" indent="-514350">
              <a:lnSpc>
                <a:spcPct val="100000"/>
              </a:lnSpc>
              <a:spcBef>
                <a:spcPts val="0"/>
              </a:spcBef>
              <a:buAutoNum type="arabicParenR"/>
            </a:pPr>
            <a:r>
              <a:rPr lang="en-US" sz="2800" b="1" dirty="0">
                <a:solidFill>
                  <a:schemeClr val="accent4">
                    <a:lumMod val="60000"/>
                    <a:lumOff val="40000"/>
                  </a:schemeClr>
                </a:solidFill>
                <a:effectLst>
                  <a:outerShdw blurRad="50800" dist="50800" dir="5400000" algn="ctr" rotWithShape="0">
                    <a:srgbClr val="000000"/>
                  </a:outerShdw>
                </a:effectLst>
              </a:rPr>
              <a:t>the contents are still missing some necessary details</a:t>
            </a:r>
          </a:p>
          <a:p>
            <a:pPr marL="971550" lvl="1" indent="-514350">
              <a:lnSpc>
                <a:spcPct val="100000"/>
              </a:lnSpc>
              <a:spcBef>
                <a:spcPts val="0"/>
              </a:spcBef>
              <a:buAutoNum type="arabicParenR"/>
            </a:pPr>
            <a:r>
              <a:rPr lang="en-US" sz="2800" b="1" dirty="0">
                <a:solidFill>
                  <a:schemeClr val="accent4">
                    <a:lumMod val="60000"/>
                    <a:lumOff val="40000"/>
                  </a:schemeClr>
                </a:solidFill>
                <a:effectLst>
                  <a:outerShdw blurRad="50800" dist="50800" dir="5400000" algn="ctr" rotWithShape="0">
                    <a:srgbClr val="000000"/>
                  </a:outerShdw>
                </a:effectLst>
              </a:rPr>
              <a:t>the vocabulary and style has some significant differences</a:t>
            </a:r>
          </a:p>
          <a:p>
            <a:pPr marL="971550" lvl="1" indent="-514350">
              <a:lnSpc>
                <a:spcPct val="100000"/>
              </a:lnSpc>
              <a:spcBef>
                <a:spcPts val="0"/>
              </a:spcBef>
              <a:buAutoNum type="arabicParenR"/>
            </a:pPr>
            <a:r>
              <a:rPr lang="en-US" sz="2800" b="1" dirty="0">
                <a:ln>
                  <a:solidFill>
                    <a:sysClr val="windowText" lastClr="000000"/>
                  </a:solidFill>
                </a:ln>
                <a:solidFill>
                  <a:schemeClr val="accent4">
                    <a:lumMod val="60000"/>
                    <a:lumOff val="40000"/>
                  </a:schemeClr>
                </a:solidFill>
                <a:effectLst>
                  <a:outerShdw blurRad="50800" dist="50800" dir="5400000" algn="ctr" rotWithShape="0">
                    <a:srgbClr val="000000"/>
                  </a:outerShdw>
                </a:effectLst>
                <a:latin typeface="Berlin Sans FB Demi" panose="020E0802020502020306" pitchFamily="34" charset="0"/>
              </a:rPr>
              <a:t>some of the contents are highly questionable</a:t>
            </a:r>
          </a:p>
          <a:p>
            <a:pPr marL="971550" lvl="1" indent="-514350">
              <a:lnSpc>
                <a:spcPct val="100000"/>
              </a:lnSpc>
              <a:spcBef>
                <a:spcPts val="0"/>
              </a:spcBef>
              <a:buAutoNum type="arabicParenR"/>
            </a:pPr>
            <a:r>
              <a:rPr lang="en-US" sz="2800" b="1" dirty="0">
                <a:ln>
                  <a:solidFill>
                    <a:sysClr val="windowText" lastClr="000000"/>
                  </a:solidFill>
                </a:ln>
                <a:solidFill>
                  <a:schemeClr val="accent4">
                    <a:lumMod val="60000"/>
                    <a:lumOff val="40000"/>
                  </a:schemeClr>
                </a:solidFill>
                <a:effectLst>
                  <a:outerShdw blurRad="50800" dist="50800" dir="5400000" algn="ctr" rotWithShape="0">
                    <a:srgbClr val="000000"/>
                  </a:outerShdw>
                </a:effectLst>
                <a:latin typeface="Berlin Sans FB Demi" panose="020E0802020502020306" pitchFamily="34" charset="0"/>
              </a:rPr>
              <a:t>nearly everything here comes from the other Gospels and Acts</a:t>
            </a:r>
          </a:p>
          <a:p>
            <a:pPr marL="457200" lvl="1" indent="0">
              <a:lnSpc>
                <a:spcPct val="100000"/>
              </a:lnSpc>
              <a:spcBef>
                <a:spcPts val="0"/>
              </a:spcBef>
              <a:buNone/>
            </a:pPr>
            <a:r>
              <a:rPr lang="en-US" sz="2800" b="1" dirty="0">
                <a:ln>
                  <a:solidFill>
                    <a:sysClr val="windowText" lastClr="000000"/>
                  </a:solidFill>
                </a:ln>
                <a:solidFill>
                  <a:schemeClr val="accent4">
                    <a:lumMod val="60000"/>
                    <a:lumOff val="40000"/>
                  </a:schemeClr>
                </a:solidFill>
                <a:effectLst>
                  <a:outerShdw blurRad="50800" dist="50800" dir="5400000" algn="ctr" rotWithShape="0">
                    <a:srgbClr val="000000"/>
                  </a:outerShdw>
                </a:effectLst>
                <a:latin typeface="Berlin Sans FB Demi" panose="020E0802020502020306" pitchFamily="34" charset="0"/>
              </a:rPr>
              <a:t>Conclusion: </a:t>
            </a:r>
            <a:r>
              <a:rPr lang="en-US" sz="2800" b="1" dirty="0">
                <a:ln>
                  <a:solidFill>
                    <a:sysClr val="windowText" lastClr="000000"/>
                  </a:solidFill>
                </a:ln>
                <a:solidFill>
                  <a:schemeClr val="bg1"/>
                </a:solidFill>
                <a:effectLst>
                  <a:outerShdw blurRad="50800" dist="50800" dir="5400000" algn="ctr" rotWithShape="0">
                    <a:srgbClr val="000000"/>
                  </a:outerShdw>
                </a:effectLst>
                <a:latin typeface="Berlin Sans FB Demi" panose="020E0802020502020306" pitchFamily="34" charset="0"/>
              </a:rPr>
              <a:t>- The internal evidence is sufficient to exclude it.</a:t>
            </a:r>
            <a:endParaRPr lang="en-US" sz="2800" b="1" dirty="0">
              <a:ln>
                <a:solidFill>
                  <a:sysClr val="windowText" lastClr="000000"/>
                </a:solidFill>
              </a:ln>
              <a:solidFill>
                <a:schemeClr val="accent4">
                  <a:lumMod val="40000"/>
                  <a:lumOff val="60000"/>
                </a:schemeClr>
              </a:solidFill>
              <a:effectLst>
                <a:outerShdw blurRad="50800" dist="50800" dir="5400000" algn="ctr" rotWithShape="0">
                  <a:srgbClr val="000000"/>
                </a:outerShdw>
              </a:effectLst>
              <a:latin typeface="Berlin Sans FB Demi" panose="020E0802020502020306" pitchFamily="34" charset="0"/>
            </a:endParaRPr>
          </a:p>
        </p:txBody>
      </p:sp>
      <p:sp>
        <p:nvSpPr>
          <p:cNvPr id="7" name="TextBox 6">
            <a:extLst>
              <a:ext uri="{FF2B5EF4-FFF2-40B4-BE49-F238E27FC236}">
                <a16:creationId xmlns:a16="http://schemas.microsoft.com/office/drawing/2014/main" id="{582B7A83-D25B-446D-B284-54B355ABAC0C}"/>
              </a:ext>
            </a:extLst>
          </p:cNvPr>
          <p:cNvSpPr txBox="1"/>
          <p:nvPr/>
        </p:nvSpPr>
        <p:spPr>
          <a:xfrm>
            <a:off x="1044271" y="1623939"/>
            <a:ext cx="5468764" cy="584775"/>
          </a:xfrm>
          <a:prstGeom prst="rect">
            <a:avLst/>
          </a:prstGeom>
          <a:solidFill>
            <a:srgbClr val="3A1D00"/>
          </a:solidFill>
        </p:spPr>
        <p:txBody>
          <a:bodyPr wrap="square" rtlCol="0">
            <a:noAutofit/>
          </a:bodyPr>
          <a:lstStyle/>
          <a:p>
            <a:pPr algn="ctr"/>
            <a:r>
              <a:rPr lang="en-US" sz="2800" b="1" i="1" dirty="0">
                <a:solidFill>
                  <a:schemeClr val="accent4">
                    <a:lumMod val="60000"/>
                    <a:lumOff val="40000"/>
                  </a:schemeClr>
                </a:solidFill>
              </a:rPr>
              <a:t>The Gospel According to Mark</a:t>
            </a:r>
          </a:p>
        </p:txBody>
      </p:sp>
      <p:sp>
        <p:nvSpPr>
          <p:cNvPr id="8" name="TextBox 7">
            <a:extLst>
              <a:ext uri="{FF2B5EF4-FFF2-40B4-BE49-F238E27FC236}">
                <a16:creationId xmlns:a16="http://schemas.microsoft.com/office/drawing/2014/main" id="{0932AEC9-EEC2-40C1-B4F0-9B057C3A0728}"/>
              </a:ext>
            </a:extLst>
          </p:cNvPr>
          <p:cNvSpPr txBox="1"/>
          <p:nvPr/>
        </p:nvSpPr>
        <p:spPr>
          <a:xfrm>
            <a:off x="9433" y="42292"/>
            <a:ext cx="7581630" cy="1721347"/>
          </a:xfrm>
          <a:prstGeom prst="rect">
            <a:avLst/>
          </a:prstGeom>
          <a:noFill/>
          <a:effectLst>
            <a:outerShdw blurRad="50800" dist="50800" dir="5400000" algn="ctr" rotWithShape="0">
              <a:schemeClr val="tx1"/>
            </a:outerShdw>
          </a:effectLst>
        </p:spPr>
        <p:txBody>
          <a:bodyPr wrap="square" rtlCol="0">
            <a:noAutofit/>
          </a:bodyPr>
          <a:lstStyle/>
          <a:p>
            <a:pPr algn="ctr"/>
            <a:r>
              <a:rPr lang="en-US" sz="6000" spc="-100" dirty="0">
                <a:gradFill flip="none" rotWithShape="1">
                  <a:gsLst>
                    <a:gs pos="0">
                      <a:schemeClr val="accent2">
                        <a:lumMod val="75000"/>
                      </a:schemeClr>
                    </a:gs>
                    <a:gs pos="50000">
                      <a:schemeClr val="accent4">
                        <a:lumMod val="40000"/>
                        <a:lumOff val="60000"/>
                        <a:shade val="67500"/>
                        <a:satMod val="115000"/>
                      </a:schemeClr>
                    </a:gs>
                    <a:gs pos="100000">
                      <a:schemeClr val="accent4">
                        <a:lumMod val="40000"/>
                        <a:lumOff val="60000"/>
                        <a:shade val="100000"/>
                        <a:satMod val="115000"/>
                      </a:schemeClr>
                    </a:gs>
                  </a:gsLst>
                  <a:lin ang="16200000" scaled="1"/>
                  <a:tileRect/>
                </a:gradFill>
                <a:latin typeface="MisterEarl BT" panose="03080802020302020203" pitchFamily="66" charset="0"/>
              </a:rPr>
              <a:t>What just happened here?</a:t>
            </a:r>
          </a:p>
          <a:p>
            <a:pPr algn="ctr"/>
            <a:r>
              <a:rPr lang="en-US" sz="4400" spc="-100" dirty="0">
                <a:gradFill flip="none" rotWithShape="1">
                  <a:gsLst>
                    <a:gs pos="0">
                      <a:schemeClr val="accent2">
                        <a:lumMod val="75000"/>
                      </a:schemeClr>
                    </a:gs>
                    <a:gs pos="50000">
                      <a:schemeClr val="accent4">
                        <a:lumMod val="40000"/>
                        <a:lumOff val="60000"/>
                        <a:shade val="67500"/>
                        <a:satMod val="115000"/>
                      </a:schemeClr>
                    </a:gs>
                    <a:gs pos="100000">
                      <a:schemeClr val="accent4">
                        <a:lumMod val="40000"/>
                        <a:lumOff val="60000"/>
                        <a:shade val="100000"/>
                        <a:satMod val="115000"/>
                      </a:schemeClr>
                    </a:gs>
                  </a:gsLst>
                  <a:lin ang="16200000" scaled="1"/>
                  <a:tileRect/>
                </a:gradFill>
                <a:latin typeface="MisterEarl BT" panose="03080802020302020203" pitchFamily="66" charset="0"/>
              </a:rPr>
              <a:t>Mark 16 (ending)</a:t>
            </a:r>
            <a:endParaRPr lang="en-US" sz="4400" spc="-100" dirty="0">
              <a:solidFill>
                <a:schemeClr val="bg1"/>
              </a:solidFill>
            </a:endParaRPr>
          </a:p>
        </p:txBody>
      </p:sp>
      <p:pic>
        <p:nvPicPr>
          <p:cNvPr id="4" name="Picture 3" descr="A picture containing text, person, person, standing&#10;&#10;Description automatically generated">
            <a:extLst>
              <a:ext uri="{FF2B5EF4-FFF2-40B4-BE49-F238E27FC236}">
                <a16:creationId xmlns:a16="http://schemas.microsoft.com/office/drawing/2014/main" id="{A07D1B94-D9EA-4BB3-B0BA-74933D1529F2}"/>
              </a:ext>
            </a:extLst>
          </p:cNvPr>
          <p:cNvPicPr>
            <a:picLocks noChangeAspect="1"/>
          </p:cNvPicPr>
          <p:nvPr/>
        </p:nvPicPr>
        <p:blipFill rotWithShape="1">
          <a:blip r:embed="rId2">
            <a:extLst>
              <a:ext uri="{28A0092B-C50C-407E-A947-70E740481C1C}">
                <a14:useLocalDpi xmlns:a14="http://schemas.microsoft.com/office/drawing/2010/main" val="0"/>
              </a:ext>
            </a:extLst>
          </a:blip>
          <a:srcRect l="6021" t="9202" r="30631" b="50000"/>
          <a:stretch/>
        </p:blipFill>
        <p:spPr>
          <a:xfrm flipH="1">
            <a:off x="7611413" y="0"/>
            <a:ext cx="4571153" cy="2221663"/>
          </a:xfrm>
          <a:prstGeom prst="rect">
            <a:avLst/>
          </a:prstGeom>
        </p:spPr>
      </p:pic>
      <p:pic>
        <p:nvPicPr>
          <p:cNvPr id="6" name="Picture 5" descr="A picture containing text, person, person, standing&#10;&#10;Description automatically generated">
            <a:extLst>
              <a:ext uri="{FF2B5EF4-FFF2-40B4-BE49-F238E27FC236}">
                <a16:creationId xmlns:a16="http://schemas.microsoft.com/office/drawing/2014/main" id="{0B4EA901-A8F8-4B3F-BAED-280B10A0AA4F}"/>
              </a:ext>
            </a:extLst>
          </p:cNvPr>
          <p:cNvPicPr>
            <a:picLocks noChangeAspect="1"/>
          </p:cNvPicPr>
          <p:nvPr/>
        </p:nvPicPr>
        <p:blipFill rotWithShape="1">
          <a:blip r:embed="rId2">
            <a:extLst>
              <a:ext uri="{28A0092B-C50C-407E-A947-70E740481C1C}">
                <a14:useLocalDpi xmlns:a14="http://schemas.microsoft.com/office/drawing/2010/main" val="0"/>
              </a:ext>
            </a:extLst>
          </a:blip>
          <a:srcRect l="42300" t="32524" r="46646" b="47630"/>
          <a:stretch/>
        </p:blipFill>
        <p:spPr>
          <a:xfrm flipH="1">
            <a:off x="8097194" y="1316758"/>
            <a:ext cx="664906" cy="900883"/>
          </a:xfrm>
          <a:prstGeom prst="rect">
            <a:avLst/>
          </a:prstGeom>
        </p:spPr>
      </p:pic>
      <p:pic>
        <p:nvPicPr>
          <p:cNvPr id="11" name="Picture 10" descr="A picture containing text, person, person, standing&#10;&#10;Description automatically generated">
            <a:extLst>
              <a:ext uri="{FF2B5EF4-FFF2-40B4-BE49-F238E27FC236}">
                <a16:creationId xmlns:a16="http://schemas.microsoft.com/office/drawing/2014/main" id="{A2B8F624-057B-49B6-83F5-324CE09176A0}"/>
              </a:ext>
            </a:extLst>
          </p:cNvPr>
          <p:cNvPicPr>
            <a:picLocks noChangeAspect="1"/>
          </p:cNvPicPr>
          <p:nvPr/>
        </p:nvPicPr>
        <p:blipFill rotWithShape="1">
          <a:blip r:embed="rId2">
            <a:extLst>
              <a:ext uri="{28A0092B-C50C-407E-A947-70E740481C1C}">
                <a14:useLocalDpi xmlns:a14="http://schemas.microsoft.com/office/drawing/2010/main" val="0"/>
              </a:ext>
            </a:extLst>
          </a:blip>
          <a:srcRect l="42300" t="32524" r="48847" b="48197"/>
          <a:stretch/>
        </p:blipFill>
        <p:spPr>
          <a:xfrm flipH="1">
            <a:off x="7598534" y="1329638"/>
            <a:ext cx="532500" cy="875124"/>
          </a:xfrm>
          <a:prstGeom prst="rect">
            <a:avLst/>
          </a:prstGeom>
        </p:spPr>
      </p:pic>
      <p:cxnSp>
        <p:nvCxnSpPr>
          <p:cNvPr id="13" name="Straight Connector 12">
            <a:extLst>
              <a:ext uri="{FF2B5EF4-FFF2-40B4-BE49-F238E27FC236}">
                <a16:creationId xmlns:a16="http://schemas.microsoft.com/office/drawing/2014/main" id="{D8BD3159-9EDC-4A71-BBC8-050C6040B37B}"/>
              </a:ext>
            </a:extLst>
          </p:cNvPr>
          <p:cNvCxnSpPr/>
          <p:nvPr/>
        </p:nvCxnSpPr>
        <p:spPr>
          <a:xfrm>
            <a:off x="9433" y="2197845"/>
            <a:ext cx="12180603" cy="0"/>
          </a:xfrm>
          <a:prstGeom prst="line">
            <a:avLst/>
          </a:prstGeom>
          <a:ln w="381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15426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75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75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75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75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75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7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A1D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604" y="2219582"/>
            <a:ext cx="11794900" cy="4638418"/>
          </a:xfrm>
        </p:spPr>
        <p:txBody>
          <a:bodyPr>
            <a:noAutofit/>
          </a:bodyPr>
          <a:lstStyle/>
          <a:p>
            <a:pPr marL="571500" indent="-571500">
              <a:lnSpc>
                <a:spcPct val="100000"/>
              </a:lnSpc>
              <a:spcBef>
                <a:spcPts val="0"/>
              </a:spcBef>
              <a:buFont typeface="Arial" panose="020B0604020202020204" pitchFamily="34" charset="0"/>
              <a:buAutoNum type="romanUcPeriod"/>
            </a:pPr>
            <a:r>
              <a:rPr lang="en-US" sz="3200" dirty="0">
                <a:ln>
                  <a:solidFill>
                    <a:sysClr val="windowText" lastClr="000000"/>
                  </a:solidFill>
                </a:ln>
                <a:solidFill>
                  <a:srgbClr val="FFC000"/>
                </a:solidFill>
                <a:effectLst>
                  <a:outerShdw blurRad="50800" dist="50800" dir="5400000" algn="ctr" rotWithShape="0">
                    <a:srgbClr val="000000"/>
                  </a:outerShdw>
                </a:effectLst>
                <a:latin typeface="Berlin Sans FB Demi" panose="020E0802020502020306" pitchFamily="34" charset="0"/>
              </a:rPr>
              <a:t>WHAT ARE THE OPTIONS?</a:t>
            </a:r>
            <a:endParaRPr lang="en-US" b="1" dirty="0">
              <a:solidFill>
                <a:schemeClr val="accent4">
                  <a:lumMod val="40000"/>
                  <a:lumOff val="60000"/>
                </a:schemeClr>
              </a:solidFill>
              <a:effectLst>
                <a:outerShdw blurRad="50800" dist="50800" dir="5400000" algn="ctr" rotWithShape="0">
                  <a:srgbClr val="000000"/>
                </a:outerShdw>
              </a:effectLst>
            </a:endParaRPr>
          </a:p>
          <a:p>
            <a:pPr marL="571500" indent="-571500">
              <a:lnSpc>
                <a:spcPct val="100000"/>
              </a:lnSpc>
              <a:spcBef>
                <a:spcPts val="0"/>
              </a:spcBef>
              <a:buFont typeface="Arial" panose="020B0604020202020204" pitchFamily="34" charset="0"/>
              <a:buAutoNum type="romanUcPeriod"/>
            </a:pPr>
            <a:r>
              <a:rPr lang="en-US" sz="3200" dirty="0">
                <a:ln>
                  <a:solidFill>
                    <a:sysClr val="windowText" lastClr="000000"/>
                  </a:solidFill>
                </a:ln>
                <a:solidFill>
                  <a:srgbClr val="FFC000"/>
                </a:solidFill>
                <a:effectLst>
                  <a:outerShdw blurRad="50800" dist="50800" dir="5400000" algn="ctr" rotWithShape="0">
                    <a:srgbClr val="000000"/>
                  </a:outerShdw>
                </a:effectLst>
                <a:latin typeface="Berlin Sans FB Demi" panose="020E0802020502020306" pitchFamily="34" charset="0"/>
              </a:rPr>
              <a:t>THE EXTERNAL EVIDENCE</a:t>
            </a:r>
            <a:endParaRPr lang="en-US" b="1" dirty="0">
              <a:solidFill>
                <a:schemeClr val="accent4">
                  <a:lumMod val="40000"/>
                  <a:lumOff val="60000"/>
                </a:schemeClr>
              </a:solidFill>
              <a:effectLst>
                <a:outerShdw blurRad="50800" dist="50800" dir="5400000" algn="ctr" rotWithShape="0">
                  <a:srgbClr val="000000"/>
                </a:outerShdw>
              </a:effectLst>
            </a:endParaRPr>
          </a:p>
          <a:p>
            <a:pPr marL="571500" indent="-571500">
              <a:lnSpc>
                <a:spcPct val="100000"/>
              </a:lnSpc>
              <a:spcBef>
                <a:spcPts val="0"/>
              </a:spcBef>
              <a:buFont typeface="Arial" panose="020B0604020202020204" pitchFamily="34" charset="0"/>
              <a:buAutoNum type="romanUcPeriod"/>
            </a:pPr>
            <a:r>
              <a:rPr lang="en-US" sz="3200" dirty="0">
                <a:ln>
                  <a:solidFill>
                    <a:sysClr val="windowText" lastClr="000000"/>
                  </a:solidFill>
                </a:ln>
                <a:solidFill>
                  <a:srgbClr val="FFC000"/>
                </a:solidFill>
                <a:effectLst>
                  <a:outerShdw blurRad="50800" dist="50800" dir="5400000" algn="ctr" rotWithShape="0">
                    <a:srgbClr val="000000"/>
                  </a:outerShdw>
                </a:effectLst>
                <a:latin typeface="Berlin Sans FB Demi" panose="020E0802020502020306" pitchFamily="34" charset="0"/>
              </a:rPr>
              <a:t>THE INTERNAL EVIDENCE</a:t>
            </a:r>
          </a:p>
          <a:p>
            <a:pPr marL="0" indent="0">
              <a:lnSpc>
                <a:spcPct val="100000"/>
              </a:lnSpc>
              <a:spcBef>
                <a:spcPts val="0"/>
              </a:spcBef>
              <a:buNone/>
            </a:pPr>
            <a:r>
              <a:rPr lang="en-US" sz="3200" b="1" dirty="0">
                <a:ln>
                  <a:solidFill>
                    <a:sysClr val="windowText" lastClr="000000"/>
                  </a:solidFill>
                </a:ln>
                <a:solidFill>
                  <a:srgbClr val="FFC000"/>
                </a:solidFill>
                <a:effectLst>
                  <a:outerShdw blurRad="50800" dist="50800" dir="5400000" algn="ctr" rotWithShape="0">
                    <a:srgbClr val="000000"/>
                  </a:outerShdw>
                </a:effectLst>
                <a:latin typeface="Berlin Sans FB Demi" panose="020E0802020502020306" pitchFamily="34" charset="0"/>
              </a:rPr>
              <a:t>Conclusion:</a:t>
            </a:r>
            <a:endParaRPr lang="en-US" b="1" dirty="0">
              <a:solidFill>
                <a:schemeClr val="accent4">
                  <a:lumMod val="40000"/>
                  <a:lumOff val="60000"/>
                </a:schemeClr>
              </a:solidFill>
              <a:effectLst>
                <a:outerShdw blurRad="50800" dist="50800" dir="5400000" algn="ctr" rotWithShape="0">
                  <a:srgbClr val="000000"/>
                </a:outerShdw>
              </a:effectLst>
            </a:endParaRPr>
          </a:p>
          <a:p>
            <a:pPr marL="914400" lvl="1" indent="-457200">
              <a:lnSpc>
                <a:spcPct val="100000"/>
              </a:lnSpc>
              <a:spcBef>
                <a:spcPts val="0"/>
              </a:spcBef>
              <a:buAutoNum type="alphaUcPeriod"/>
            </a:pPr>
            <a:r>
              <a:rPr lang="en-US" sz="2800" b="1" dirty="0">
                <a:solidFill>
                  <a:schemeClr val="accent4">
                    <a:lumMod val="60000"/>
                    <a:lumOff val="40000"/>
                  </a:schemeClr>
                </a:solidFill>
                <a:effectLst>
                  <a:outerShdw blurRad="50800" dist="50800" dir="5400000" algn="ctr" rotWithShape="0">
                    <a:srgbClr val="000000"/>
                  </a:outerShdw>
                </a:effectLst>
              </a:rPr>
              <a:t>Why did this happen?</a:t>
            </a:r>
            <a:endParaRPr lang="en-US" sz="2800" b="1" dirty="0">
              <a:solidFill>
                <a:schemeClr val="accent4">
                  <a:lumMod val="40000"/>
                  <a:lumOff val="60000"/>
                </a:schemeClr>
              </a:solidFill>
              <a:effectLst>
                <a:outerShdw blurRad="50800" dist="50800" dir="5400000" algn="ctr" rotWithShape="0">
                  <a:srgbClr val="000000"/>
                </a:outerShdw>
              </a:effectLst>
            </a:endParaRPr>
          </a:p>
          <a:p>
            <a:pPr marL="914400" lvl="1" indent="-457200">
              <a:lnSpc>
                <a:spcPct val="100000"/>
              </a:lnSpc>
              <a:spcBef>
                <a:spcPts val="0"/>
              </a:spcBef>
              <a:buAutoNum type="alphaUcPeriod"/>
            </a:pPr>
            <a:r>
              <a:rPr lang="en-US" sz="2800" b="1" dirty="0">
                <a:solidFill>
                  <a:schemeClr val="accent4">
                    <a:lumMod val="60000"/>
                    <a:lumOff val="40000"/>
                  </a:schemeClr>
                </a:solidFill>
                <a:effectLst>
                  <a:outerShdw blurRad="50800" dist="50800" dir="5400000" algn="ctr" rotWithShape="0">
                    <a:srgbClr val="000000"/>
                  </a:outerShdw>
                </a:effectLst>
              </a:rPr>
              <a:t>How should we handle it?</a:t>
            </a:r>
            <a:endParaRPr lang="en-US" sz="2800" b="1" dirty="0">
              <a:solidFill>
                <a:schemeClr val="accent4">
                  <a:lumMod val="40000"/>
                  <a:lumOff val="60000"/>
                </a:schemeClr>
              </a:solidFill>
              <a:effectLst>
                <a:outerShdw blurRad="50800" dist="50800" dir="5400000" algn="ctr" rotWithShape="0">
                  <a:srgbClr val="000000"/>
                </a:outerShdw>
              </a:effectLst>
            </a:endParaRPr>
          </a:p>
          <a:p>
            <a:pPr marL="914400" lvl="1" indent="-457200">
              <a:lnSpc>
                <a:spcPct val="100000"/>
              </a:lnSpc>
              <a:spcBef>
                <a:spcPts val="0"/>
              </a:spcBef>
              <a:buAutoNum type="alphaUcPeriod"/>
            </a:pPr>
            <a:r>
              <a:rPr lang="en-US" sz="2800" b="1" dirty="0">
                <a:solidFill>
                  <a:schemeClr val="accent4">
                    <a:lumMod val="60000"/>
                    <a:lumOff val="40000"/>
                  </a:schemeClr>
                </a:solidFill>
                <a:effectLst>
                  <a:outerShdw blurRad="50800" dist="50800" dir="5400000" algn="ctr" rotWithShape="0">
                    <a:srgbClr val="000000"/>
                  </a:outerShdw>
                </a:effectLst>
              </a:rPr>
              <a:t>Can I </a:t>
            </a:r>
            <a:r>
              <a:rPr lang="en-US" sz="2800" b="1">
                <a:solidFill>
                  <a:schemeClr val="accent4">
                    <a:lumMod val="60000"/>
                    <a:lumOff val="40000"/>
                  </a:schemeClr>
                </a:solidFill>
                <a:effectLst>
                  <a:outerShdw blurRad="50800" dist="50800" dir="5400000" algn="ctr" rotWithShape="0">
                    <a:srgbClr val="000000"/>
                  </a:outerShdw>
                </a:effectLst>
              </a:rPr>
              <a:t>still trust my Bible?</a:t>
            </a:r>
            <a:endParaRPr lang="en-US" sz="2800" b="1" dirty="0">
              <a:ln>
                <a:solidFill>
                  <a:sysClr val="windowText" lastClr="000000"/>
                </a:solidFill>
              </a:ln>
              <a:solidFill>
                <a:schemeClr val="accent4">
                  <a:lumMod val="40000"/>
                  <a:lumOff val="60000"/>
                </a:schemeClr>
              </a:solidFill>
              <a:effectLst>
                <a:outerShdw blurRad="50800" dist="50800" dir="5400000" algn="ctr" rotWithShape="0">
                  <a:srgbClr val="000000"/>
                </a:outerShdw>
              </a:effectLst>
              <a:latin typeface="Berlin Sans FB Demi" panose="020E0802020502020306" pitchFamily="34" charset="0"/>
            </a:endParaRPr>
          </a:p>
        </p:txBody>
      </p:sp>
      <p:sp>
        <p:nvSpPr>
          <p:cNvPr id="7" name="TextBox 6">
            <a:extLst>
              <a:ext uri="{FF2B5EF4-FFF2-40B4-BE49-F238E27FC236}">
                <a16:creationId xmlns:a16="http://schemas.microsoft.com/office/drawing/2014/main" id="{582B7A83-D25B-446D-B284-54B355ABAC0C}"/>
              </a:ext>
            </a:extLst>
          </p:cNvPr>
          <p:cNvSpPr txBox="1"/>
          <p:nvPr/>
        </p:nvSpPr>
        <p:spPr>
          <a:xfrm>
            <a:off x="1044271" y="1623939"/>
            <a:ext cx="5468764" cy="584775"/>
          </a:xfrm>
          <a:prstGeom prst="rect">
            <a:avLst/>
          </a:prstGeom>
          <a:solidFill>
            <a:srgbClr val="3A1D00"/>
          </a:solidFill>
        </p:spPr>
        <p:txBody>
          <a:bodyPr wrap="square" rtlCol="0">
            <a:noAutofit/>
          </a:bodyPr>
          <a:lstStyle/>
          <a:p>
            <a:pPr algn="ctr"/>
            <a:r>
              <a:rPr lang="en-US" sz="2800" b="1" i="1" dirty="0">
                <a:solidFill>
                  <a:schemeClr val="accent4">
                    <a:lumMod val="60000"/>
                    <a:lumOff val="40000"/>
                  </a:schemeClr>
                </a:solidFill>
              </a:rPr>
              <a:t>The Gospel According to Mark</a:t>
            </a:r>
          </a:p>
        </p:txBody>
      </p:sp>
      <p:sp>
        <p:nvSpPr>
          <p:cNvPr id="8" name="TextBox 7">
            <a:extLst>
              <a:ext uri="{FF2B5EF4-FFF2-40B4-BE49-F238E27FC236}">
                <a16:creationId xmlns:a16="http://schemas.microsoft.com/office/drawing/2014/main" id="{0932AEC9-EEC2-40C1-B4F0-9B057C3A0728}"/>
              </a:ext>
            </a:extLst>
          </p:cNvPr>
          <p:cNvSpPr txBox="1"/>
          <p:nvPr/>
        </p:nvSpPr>
        <p:spPr>
          <a:xfrm>
            <a:off x="9433" y="42292"/>
            <a:ext cx="7581630" cy="1721347"/>
          </a:xfrm>
          <a:prstGeom prst="rect">
            <a:avLst/>
          </a:prstGeom>
          <a:noFill/>
          <a:effectLst>
            <a:outerShdw blurRad="50800" dist="50800" dir="5400000" algn="ctr" rotWithShape="0">
              <a:schemeClr val="tx1"/>
            </a:outerShdw>
          </a:effectLst>
        </p:spPr>
        <p:txBody>
          <a:bodyPr wrap="square" rtlCol="0">
            <a:noAutofit/>
          </a:bodyPr>
          <a:lstStyle/>
          <a:p>
            <a:pPr algn="ctr"/>
            <a:r>
              <a:rPr lang="en-US" sz="6000" spc="-100" dirty="0">
                <a:gradFill flip="none" rotWithShape="1">
                  <a:gsLst>
                    <a:gs pos="0">
                      <a:schemeClr val="accent2">
                        <a:lumMod val="75000"/>
                      </a:schemeClr>
                    </a:gs>
                    <a:gs pos="50000">
                      <a:schemeClr val="accent4">
                        <a:lumMod val="40000"/>
                        <a:lumOff val="60000"/>
                        <a:shade val="67500"/>
                        <a:satMod val="115000"/>
                      </a:schemeClr>
                    </a:gs>
                    <a:gs pos="100000">
                      <a:schemeClr val="accent4">
                        <a:lumMod val="40000"/>
                        <a:lumOff val="60000"/>
                        <a:shade val="100000"/>
                        <a:satMod val="115000"/>
                      </a:schemeClr>
                    </a:gs>
                  </a:gsLst>
                  <a:lin ang="16200000" scaled="1"/>
                  <a:tileRect/>
                </a:gradFill>
                <a:latin typeface="MisterEarl BT" panose="03080802020302020203" pitchFamily="66" charset="0"/>
              </a:rPr>
              <a:t>What just happened here?</a:t>
            </a:r>
          </a:p>
          <a:p>
            <a:pPr algn="ctr"/>
            <a:r>
              <a:rPr lang="en-US" sz="4400" spc="-100" dirty="0">
                <a:gradFill flip="none" rotWithShape="1">
                  <a:gsLst>
                    <a:gs pos="0">
                      <a:schemeClr val="accent2">
                        <a:lumMod val="75000"/>
                      </a:schemeClr>
                    </a:gs>
                    <a:gs pos="50000">
                      <a:schemeClr val="accent4">
                        <a:lumMod val="40000"/>
                        <a:lumOff val="60000"/>
                        <a:shade val="67500"/>
                        <a:satMod val="115000"/>
                      </a:schemeClr>
                    </a:gs>
                    <a:gs pos="100000">
                      <a:schemeClr val="accent4">
                        <a:lumMod val="40000"/>
                        <a:lumOff val="60000"/>
                        <a:shade val="100000"/>
                        <a:satMod val="115000"/>
                      </a:schemeClr>
                    </a:gs>
                  </a:gsLst>
                  <a:lin ang="16200000" scaled="1"/>
                  <a:tileRect/>
                </a:gradFill>
                <a:latin typeface="MisterEarl BT" panose="03080802020302020203" pitchFamily="66" charset="0"/>
              </a:rPr>
              <a:t>Mark 16 (ending)</a:t>
            </a:r>
            <a:endParaRPr lang="en-US" sz="4400" spc="-100" dirty="0">
              <a:solidFill>
                <a:schemeClr val="bg1"/>
              </a:solidFill>
            </a:endParaRPr>
          </a:p>
        </p:txBody>
      </p:sp>
      <p:pic>
        <p:nvPicPr>
          <p:cNvPr id="4" name="Picture 3" descr="A picture containing text, person, person, standing&#10;&#10;Description automatically generated">
            <a:extLst>
              <a:ext uri="{FF2B5EF4-FFF2-40B4-BE49-F238E27FC236}">
                <a16:creationId xmlns:a16="http://schemas.microsoft.com/office/drawing/2014/main" id="{A07D1B94-D9EA-4BB3-B0BA-74933D1529F2}"/>
              </a:ext>
            </a:extLst>
          </p:cNvPr>
          <p:cNvPicPr>
            <a:picLocks noChangeAspect="1"/>
          </p:cNvPicPr>
          <p:nvPr/>
        </p:nvPicPr>
        <p:blipFill rotWithShape="1">
          <a:blip r:embed="rId2">
            <a:extLst>
              <a:ext uri="{28A0092B-C50C-407E-A947-70E740481C1C}">
                <a14:useLocalDpi xmlns:a14="http://schemas.microsoft.com/office/drawing/2010/main" val="0"/>
              </a:ext>
            </a:extLst>
          </a:blip>
          <a:srcRect l="6021" t="9202" r="30631" b="50000"/>
          <a:stretch/>
        </p:blipFill>
        <p:spPr>
          <a:xfrm flipH="1">
            <a:off x="7611413" y="0"/>
            <a:ext cx="4571153" cy="2221663"/>
          </a:xfrm>
          <a:prstGeom prst="rect">
            <a:avLst/>
          </a:prstGeom>
        </p:spPr>
      </p:pic>
      <p:pic>
        <p:nvPicPr>
          <p:cNvPr id="6" name="Picture 5" descr="A picture containing text, person, person, standing&#10;&#10;Description automatically generated">
            <a:extLst>
              <a:ext uri="{FF2B5EF4-FFF2-40B4-BE49-F238E27FC236}">
                <a16:creationId xmlns:a16="http://schemas.microsoft.com/office/drawing/2014/main" id="{0B4EA901-A8F8-4B3F-BAED-280B10A0AA4F}"/>
              </a:ext>
            </a:extLst>
          </p:cNvPr>
          <p:cNvPicPr>
            <a:picLocks noChangeAspect="1"/>
          </p:cNvPicPr>
          <p:nvPr/>
        </p:nvPicPr>
        <p:blipFill rotWithShape="1">
          <a:blip r:embed="rId2">
            <a:extLst>
              <a:ext uri="{28A0092B-C50C-407E-A947-70E740481C1C}">
                <a14:useLocalDpi xmlns:a14="http://schemas.microsoft.com/office/drawing/2010/main" val="0"/>
              </a:ext>
            </a:extLst>
          </a:blip>
          <a:srcRect l="42300" t="32524" r="46646" b="47630"/>
          <a:stretch/>
        </p:blipFill>
        <p:spPr>
          <a:xfrm flipH="1">
            <a:off x="8097194" y="1316758"/>
            <a:ext cx="664906" cy="900883"/>
          </a:xfrm>
          <a:prstGeom prst="rect">
            <a:avLst/>
          </a:prstGeom>
        </p:spPr>
      </p:pic>
      <p:pic>
        <p:nvPicPr>
          <p:cNvPr id="11" name="Picture 10" descr="A picture containing text, person, person, standing&#10;&#10;Description automatically generated">
            <a:extLst>
              <a:ext uri="{FF2B5EF4-FFF2-40B4-BE49-F238E27FC236}">
                <a16:creationId xmlns:a16="http://schemas.microsoft.com/office/drawing/2014/main" id="{A2B8F624-057B-49B6-83F5-324CE09176A0}"/>
              </a:ext>
            </a:extLst>
          </p:cNvPr>
          <p:cNvPicPr>
            <a:picLocks noChangeAspect="1"/>
          </p:cNvPicPr>
          <p:nvPr/>
        </p:nvPicPr>
        <p:blipFill rotWithShape="1">
          <a:blip r:embed="rId2">
            <a:extLst>
              <a:ext uri="{28A0092B-C50C-407E-A947-70E740481C1C}">
                <a14:useLocalDpi xmlns:a14="http://schemas.microsoft.com/office/drawing/2010/main" val="0"/>
              </a:ext>
            </a:extLst>
          </a:blip>
          <a:srcRect l="42300" t="32524" r="48847" b="48197"/>
          <a:stretch/>
        </p:blipFill>
        <p:spPr>
          <a:xfrm flipH="1">
            <a:off x="7598534" y="1329638"/>
            <a:ext cx="532500" cy="875124"/>
          </a:xfrm>
          <a:prstGeom prst="rect">
            <a:avLst/>
          </a:prstGeom>
        </p:spPr>
      </p:pic>
      <p:cxnSp>
        <p:nvCxnSpPr>
          <p:cNvPr id="13" name="Straight Connector 12">
            <a:extLst>
              <a:ext uri="{FF2B5EF4-FFF2-40B4-BE49-F238E27FC236}">
                <a16:creationId xmlns:a16="http://schemas.microsoft.com/office/drawing/2014/main" id="{D8BD3159-9EDC-4A71-BBC8-050C6040B37B}"/>
              </a:ext>
            </a:extLst>
          </p:cNvPr>
          <p:cNvCxnSpPr/>
          <p:nvPr/>
        </p:nvCxnSpPr>
        <p:spPr>
          <a:xfrm>
            <a:off x="9433" y="2197845"/>
            <a:ext cx="12180603" cy="0"/>
          </a:xfrm>
          <a:prstGeom prst="line">
            <a:avLst/>
          </a:prstGeom>
          <a:ln w="381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43727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75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75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7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743876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A1D00"/>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82B7A83-D25B-446D-B284-54B355ABAC0C}"/>
              </a:ext>
            </a:extLst>
          </p:cNvPr>
          <p:cNvSpPr txBox="1"/>
          <p:nvPr/>
        </p:nvSpPr>
        <p:spPr>
          <a:xfrm>
            <a:off x="1044271" y="1623939"/>
            <a:ext cx="5468764" cy="584775"/>
          </a:xfrm>
          <a:prstGeom prst="rect">
            <a:avLst/>
          </a:prstGeom>
          <a:solidFill>
            <a:srgbClr val="3A1D00"/>
          </a:solidFill>
        </p:spPr>
        <p:txBody>
          <a:bodyPr wrap="square" rtlCol="0">
            <a:noAutofit/>
          </a:bodyPr>
          <a:lstStyle/>
          <a:p>
            <a:pPr algn="ctr"/>
            <a:r>
              <a:rPr lang="en-US" sz="2800" b="1" i="1" dirty="0">
                <a:solidFill>
                  <a:schemeClr val="accent4">
                    <a:lumMod val="60000"/>
                    <a:lumOff val="40000"/>
                  </a:schemeClr>
                </a:solidFill>
              </a:rPr>
              <a:t>The Gospel According to Mark</a:t>
            </a:r>
          </a:p>
        </p:txBody>
      </p:sp>
      <p:sp>
        <p:nvSpPr>
          <p:cNvPr id="8" name="TextBox 7">
            <a:extLst>
              <a:ext uri="{FF2B5EF4-FFF2-40B4-BE49-F238E27FC236}">
                <a16:creationId xmlns:a16="http://schemas.microsoft.com/office/drawing/2014/main" id="{0932AEC9-EEC2-40C1-B4F0-9B057C3A0728}"/>
              </a:ext>
            </a:extLst>
          </p:cNvPr>
          <p:cNvSpPr txBox="1"/>
          <p:nvPr/>
        </p:nvSpPr>
        <p:spPr>
          <a:xfrm>
            <a:off x="9433" y="42292"/>
            <a:ext cx="7581630" cy="1721347"/>
          </a:xfrm>
          <a:prstGeom prst="rect">
            <a:avLst/>
          </a:prstGeom>
          <a:noFill/>
          <a:effectLst>
            <a:outerShdw blurRad="50800" dist="50800" dir="5400000" algn="ctr" rotWithShape="0">
              <a:schemeClr val="tx1"/>
            </a:outerShdw>
          </a:effectLst>
        </p:spPr>
        <p:txBody>
          <a:bodyPr wrap="square" rtlCol="0">
            <a:noAutofit/>
          </a:bodyPr>
          <a:lstStyle/>
          <a:p>
            <a:pPr algn="ctr"/>
            <a:r>
              <a:rPr lang="en-US" sz="6000" spc="-100" dirty="0">
                <a:gradFill flip="none" rotWithShape="1">
                  <a:gsLst>
                    <a:gs pos="0">
                      <a:schemeClr val="accent2">
                        <a:lumMod val="75000"/>
                      </a:schemeClr>
                    </a:gs>
                    <a:gs pos="50000">
                      <a:schemeClr val="accent4">
                        <a:lumMod val="40000"/>
                        <a:lumOff val="60000"/>
                        <a:shade val="67500"/>
                        <a:satMod val="115000"/>
                      </a:schemeClr>
                    </a:gs>
                    <a:gs pos="100000">
                      <a:schemeClr val="accent4">
                        <a:lumMod val="40000"/>
                        <a:lumOff val="60000"/>
                        <a:shade val="100000"/>
                        <a:satMod val="115000"/>
                      </a:schemeClr>
                    </a:gs>
                  </a:gsLst>
                  <a:lin ang="16200000" scaled="1"/>
                  <a:tileRect/>
                </a:gradFill>
                <a:latin typeface="MisterEarl BT" panose="03080802020302020203" pitchFamily="66" charset="0"/>
              </a:rPr>
              <a:t>What just happened here?</a:t>
            </a:r>
          </a:p>
          <a:p>
            <a:pPr algn="ctr"/>
            <a:r>
              <a:rPr lang="en-US" sz="4400" spc="-100" dirty="0">
                <a:gradFill flip="none" rotWithShape="1">
                  <a:gsLst>
                    <a:gs pos="0">
                      <a:schemeClr val="accent2">
                        <a:lumMod val="75000"/>
                      </a:schemeClr>
                    </a:gs>
                    <a:gs pos="50000">
                      <a:schemeClr val="accent4">
                        <a:lumMod val="40000"/>
                        <a:lumOff val="60000"/>
                        <a:shade val="67500"/>
                        <a:satMod val="115000"/>
                      </a:schemeClr>
                    </a:gs>
                    <a:gs pos="100000">
                      <a:schemeClr val="accent4">
                        <a:lumMod val="40000"/>
                        <a:lumOff val="60000"/>
                        <a:shade val="100000"/>
                        <a:satMod val="115000"/>
                      </a:schemeClr>
                    </a:gs>
                  </a:gsLst>
                  <a:lin ang="16200000" scaled="1"/>
                  <a:tileRect/>
                </a:gradFill>
                <a:latin typeface="MisterEarl BT" panose="03080802020302020203" pitchFamily="66" charset="0"/>
              </a:rPr>
              <a:t>Mark 16 (ending)</a:t>
            </a:r>
            <a:endParaRPr lang="en-US" sz="4400" spc="-100" dirty="0">
              <a:solidFill>
                <a:schemeClr val="bg1"/>
              </a:solidFill>
            </a:endParaRPr>
          </a:p>
        </p:txBody>
      </p:sp>
      <p:pic>
        <p:nvPicPr>
          <p:cNvPr id="4" name="Picture 3" descr="A picture containing text, person, person, standing&#10;&#10;Description automatically generated">
            <a:extLst>
              <a:ext uri="{FF2B5EF4-FFF2-40B4-BE49-F238E27FC236}">
                <a16:creationId xmlns:a16="http://schemas.microsoft.com/office/drawing/2014/main" id="{A07D1B94-D9EA-4BB3-B0BA-74933D1529F2}"/>
              </a:ext>
            </a:extLst>
          </p:cNvPr>
          <p:cNvPicPr>
            <a:picLocks noChangeAspect="1"/>
          </p:cNvPicPr>
          <p:nvPr/>
        </p:nvPicPr>
        <p:blipFill rotWithShape="1">
          <a:blip r:embed="rId2">
            <a:extLst>
              <a:ext uri="{28A0092B-C50C-407E-A947-70E740481C1C}">
                <a14:useLocalDpi xmlns:a14="http://schemas.microsoft.com/office/drawing/2010/main" val="0"/>
              </a:ext>
            </a:extLst>
          </a:blip>
          <a:srcRect l="6021" t="9202" r="30631" b="50000"/>
          <a:stretch/>
        </p:blipFill>
        <p:spPr>
          <a:xfrm flipH="1">
            <a:off x="7611413" y="0"/>
            <a:ext cx="4571153" cy="2221663"/>
          </a:xfrm>
          <a:prstGeom prst="rect">
            <a:avLst/>
          </a:prstGeom>
        </p:spPr>
      </p:pic>
      <p:pic>
        <p:nvPicPr>
          <p:cNvPr id="6" name="Picture 5" descr="A picture containing text, person, person, standing&#10;&#10;Description automatically generated">
            <a:extLst>
              <a:ext uri="{FF2B5EF4-FFF2-40B4-BE49-F238E27FC236}">
                <a16:creationId xmlns:a16="http://schemas.microsoft.com/office/drawing/2014/main" id="{0B4EA901-A8F8-4B3F-BAED-280B10A0AA4F}"/>
              </a:ext>
            </a:extLst>
          </p:cNvPr>
          <p:cNvPicPr>
            <a:picLocks noChangeAspect="1"/>
          </p:cNvPicPr>
          <p:nvPr/>
        </p:nvPicPr>
        <p:blipFill rotWithShape="1">
          <a:blip r:embed="rId2">
            <a:extLst>
              <a:ext uri="{28A0092B-C50C-407E-A947-70E740481C1C}">
                <a14:useLocalDpi xmlns:a14="http://schemas.microsoft.com/office/drawing/2010/main" val="0"/>
              </a:ext>
            </a:extLst>
          </a:blip>
          <a:srcRect l="42300" t="32524" r="46646" b="47630"/>
          <a:stretch/>
        </p:blipFill>
        <p:spPr>
          <a:xfrm flipH="1">
            <a:off x="8097194" y="1316758"/>
            <a:ext cx="664906" cy="900883"/>
          </a:xfrm>
          <a:prstGeom prst="rect">
            <a:avLst/>
          </a:prstGeom>
        </p:spPr>
      </p:pic>
      <p:pic>
        <p:nvPicPr>
          <p:cNvPr id="11" name="Picture 10" descr="A picture containing text, person, person, standing&#10;&#10;Description automatically generated">
            <a:extLst>
              <a:ext uri="{FF2B5EF4-FFF2-40B4-BE49-F238E27FC236}">
                <a16:creationId xmlns:a16="http://schemas.microsoft.com/office/drawing/2014/main" id="{A2B8F624-057B-49B6-83F5-324CE09176A0}"/>
              </a:ext>
            </a:extLst>
          </p:cNvPr>
          <p:cNvPicPr>
            <a:picLocks noChangeAspect="1"/>
          </p:cNvPicPr>
          <p:nvPr/>
        </p:nvPicPr>
        <p:blipFill rotWithShape="1">
          <a:blip r:embed="rId2">
            <a:extLst>
              <a:ext uri="{28A0092B-C50C-407E-A947-70E740481C1C}">
                <a14:useLocalDpi xmlns:a14="http://schemas.microsoft.com/office/drawing/2010/main" val="0"/>
              </a:ext>
            </a:extLst>
          </a:blip>
          <a:srcRect l="42300" t="32524" r="48847" b="48197"/>
          <a:stretch/>
        </p:blipFill>
        <p:spPr>
          <a:xfrm flipH="1">
            <a:off x="7598534" y="1329638"/>
            <a:ext cx="532500" cy="875124"/>
          </a:xfrm>
          <a:prstGeom prst="rect">
            <a:avLst/>
          </a:prstGeom>
        </p:spPr>
      </p:pic>
      <p:cxnSp>
        <p:nvCxnSpPr>
          <p:cNvPr id="13" name="Straight Connector 12">
            <a:extLst>
              <a:ext uri="{FF2B5EF4-FFF2-40B4-BE49-F238E27FC236}">
                <a16:creationId xmlns:a16="http://schemas.microsoft.com/office/drawing/2014/main" id="{D8BD3159-9EDC-4A71-BBC8-050C6040B37B}"/>
              </a:ext>
            </a:extLst>
          </p:cNvPr>
          <p:cNvCxnSpPr/>
          <p:nvPr/>
        </p:nvCxnSpPr>
        <p:spPr>
          <a:xfrm>
            <a:off x="9433" y="2197845"/>
            <a:ext cx="12180603" cy="0"/>
          </a:xfrm>
          <a:prstGeom prst="line">
            <a:avLst/>
          </a:prstGeom>
          <a:ln w="381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A person standing at a podium&#10;&#10;Description automatically generated with medium confidence">
            <a:extLst>
              <a:ext uri="{FF2B5EF4-FFF2-40B4-BE49-F238E27FC236}">
                <a16:creationId xmlns:a16="http://schemas.microsoft.com/office/drawing/2014/main" id="{DFE60C76-8FCC-2DEB-6C7B-C852904D42CD}"/>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13958" b="1788"/>
          <a:stretch/>
        </p:blipFill>
        <p:spPr>
          <a:xfrm>
            <a:off x="2273300" y="2452664"/>
            <a:ext cx="7404100" cy="4164035"/>
          </a:xfrm>
          <a:prstGeom prst="rect">
            <a:avLst/>
          </a:prstGeom>
          <a:ln>
            <a:solidFill>
              <a:schemeClr val="bg1"/>
            </a:solidFill>
          </a:ln>
        </p:spPr>
      </p:pic>
    </p:spTree>
    <p:extLst>
      <p:ext uri="{BB962C8B-B14F-4D97-AF65-F5344CB8AC3E}">
        <p14:creationId xmlns:p14="http://schemas.microsoft.com/office/powerpoint/2010/main" val="42523431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A1D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604" y="2219582"/>
            <a:ext cx="11794900" cy="4638418"/>
          </a:xfrm>
        </p:spPr>
        <p:txBody>
          <a:bodyPr>
            <a:noAutofit/>
          </a:bodyPr>
          <a:lstStyle/>
          <a:p>
            <a:pPr marL="571500" indent="-571500">
              <a:lnSpc>
                <a:spcPct val="100000"/>
              </a:lnSpc>
              <a:spcBef>
                <a:spcPts val="0"/>
              </a:spcBef>
              <a:buFont typeface="Arial" panose="020B0604020202020204" pitchFamily="34" charset="0"/>
              <a:buAutoNum type="romanUcPeriod"/>
            </a:pPr>
            <a:r>
              <a:rPr lang="en-US" sz="3200" dirty="0">
                <a:ln>
                  <a:solidFill>
                    <a:sysClr val="windowText" lastClr="000000"/>
                  </a:solidFill>
                </a:ln>
                <a:solidFill>
                  <a:srgbClr val="FFC000"/>
                </a:solidFill>
                <a:effectLst>
                  <a:outerShdw blurRad="50800" dist="50800" dir="5400000" algn="ctr" rotWithShape="0">
                    <a:srgbClr val="000000"/>
                  </a:outerShdw>
                </a:effectLst>
                <a:latin typeface="Berlin Sans FB Demi" panose="020E0802020502020306" pitchFamily="34" charset="0"/>
              </a:rPr>
              <a:t>WHAT ARE THE OPTIONS?</a:t>
            </a:r>
            <a:endParaRPr lang="en-US" b="1" dirty="0">
              <a:solidFill>
                <a:schemeClr val="accent4">
                  <a:lumMod val="40000"/>
                  <a:lumOff val="60000"/>
                </a:schemeClr>
              </a:solidFill>
              <a:effectLst>
                <a:outerShdw blurRad="50800" dist="50800" dir="5400000" algn="ctr" rotWithShape="0">
                  <a:srgbClr val="000000"/>
                </a:outerShdw>
              </a:effectLst>
            </a:endParaRPr>
          </a:p>
          <a:p>
            <a:pPr marL="914400" lvl="1" indent="-457200">
              <a:lnSpc>
                <a:spcPct val="100000"/>
              </a:lnSpc>
              <a:spcBef>
                <a:spcPts val="0"/>
              </a:spcBef>
              <a:buAutoNum type="alphaUcPeriod"/>
            </a:pPr>
            <a:r>
              <a:rPr lang="en-US" sz="2800" b="1" dirty="0">
                <a:solidFill>
                  <a:schemeClr val="accent4">
                    <a:lumMod val="60000"/>
                    <a:lumOff val="40000"/>
                  </a:schemeClr>
                </a:solidFill>
                <a:effectLst>
                  <a:outerShdw blurRad="50800" dist="50800" dir="5400000" algn="ctr" rotWithShape="0">
                    <a:srgbClr val="000000"/>
                  </a:outerShdw>
                </a:effectLst>
              </a:rPr>
              <a:t>Mark’s gospel ends at vs. 8.</a:t>
            </a:r>
          </a:p>
          <a:p>
            <a:pPr marL="457200" lvl="1" indent="0">
              <a:lnSpc>
                <a:spcPct val="100000"/>
              </a:lnSpc>
              <a:spcBef>
                <a:spcPts val="0"/>
              </a:spcBef>
              <a:buNone/>
            </a:pPr>
            <a:r>
              <a:rPr lang="en-US" sz="2800" b="1" dirty="0">
                <a:solidFill>
                  <a:schemeClr val="bg1"/>
                </a:solidFill>
                <a:effectLst>
                  <a:outerShdw blurRad="50800" dist="50800" dir="5400000" algn="ctr" rotWithShape="0">
                    <a:srgbClr val="000000"/>
                  </a:outerShdw>
                </a:effectLst>
              </a:rPr>
              <a:t>	- Option #1: an original longer ending was lost at some point</a:t>
            </a:r>
          </a:p>
          <a:p>
            <a:pPr marL="457200" lvl="1" indent="0">
              <a:lnSpc>
                <a:spcPct val="100000"/>
              </a:lnSpc>
              <a:spcBef>
                <a:spcPts val="0"/>
              </a:spcBef>
              <a:buNone/>
            </a:pPr>
            <a:r>
              <a:rPr lang="en-US" sz="2800" b="1" dirty="0">
                <a:solidFill>
                  <a:schemeClr val="bg1"/>
                </a:solidFill>
                <a:effectLst>
                  <a:outerShdw blurRad="50800" dist="50800" dir="5400000" algn="ctr" rotWithShape="0">
                    <a:srgbClr val="000000"/>
                  </a:outerShdw>
                </a:effectLst>
              </a:rPr>
              <a:t>	- Option #2: this is the original and intended ending</a:t>
            </a:r>
            <a:endParaRPr lang="en-US" sz="2800" b="1" dirty="0">
              <a:ln>
                <a:solidFill>
                  <a:sysClr val="windowText" lastClr="000000"/>
                </a:solidFill>
              </a:ln>
              <a:solidFill>
                <a:schemeClr val="bg1"/>
              </a:solidFill>
              <a:effectLst>
                <a:outerShdw blurRad="50800" dist="50800" dir="5400000" algn="ctr" rotWithShape="0">
                  <a:srgbClr val="000000"/>
                </a:outerShdw>
              </a:effectLst>
              <a:latin typeface="Berlin Sans FB Demi" panose="020E0802020502020306" pitchFamily="34" charset="0"/>
            </a:endParaRPr>
          </a:p>
        </p:txBody>
      </p:sp>
      <p:sp>
        <p:nvSpPr>
          <p:cNvPr id="7" name="TextBox 6">
            <a:extLst>
              <a:ext uri="{FF2B5EF4-FFF2-40B4-BE49-F238E27FC236}">
                <a16:creationId xmlns:a16="http://schemas.microsoft.com/office/drawing/2014/main" id="{582B7A83-D25B-446D-B284-54B355ABAC0C}"/>
              </a:ext>
            </a:extLst>
          </p:cNvPr>
          <p:cNvSpPr txBox="1"/>
          <p:nvPr/>
        </p:nvSpPr>
        <p:spPr>
          <a:xfrm>
            <a:off x="1044271" y="1623939"/>
            <a:ext cx="5468764" cy="584775"/>
          </a:xfrm>
          <a:prstGeom prst="rect">
            <a:avLst/>
          </a:prstGeom>
          <a:solidFill>
            <a:srgbClr val="3A1D00"/>
          </a:solidFill>
        </p:spPr>
        <p:txBody>
          <a:bodyPr wrap="square" rtlCol="0">
            <a:noAutofit/>
          </a:bodyPr>
          <a:lstStyle/>
          <a:p>
            <a:pPr algn="ctr"/>
            <a:r>
              <a:rPr lang="en-US" sz="2800" b="1" i="1" dirty="0">
                <a:solidFill>
                  <a:schemeClr val="accent4">
                    <a:lumMod val="60000"/>
                    <a:lumOff val="40000"/>
                  </a:schemeClr>
                </a:solidFill>
              </a:rPr>
              <a:t>The Gospel According to Mark</a:t>
            </a:r>
          </a:p>
        </p:txBody>
      </p:sp>
      <p:sp>
        <p:nvSpPr>
          <p:cNvPr id="8" name="TextBox 7">
            <a:extLst>
              <a:ext uri="{FF2B5EF4-FFF2-40B4-BE49-F238E27FC236}">
                <a16:creationId xmlns:a16="http://schemas.microsoft.com/office/drawing/2014/main" id="{0932AEC9-EEC2-40C1-B4F0-9B057C3A0728}"/>
              </a:ext>
            </a:extLst>
          </p:cNvPr>
          <p:cNvSpPr txBox="1"/>
          <p:nvPr/>
        </p:nvSpPr>
        <p:spPr>
          <a:xfrm>
            <a:off x="9433" y="42292"/>
            <a:ext cx="7581630" cy="1721347"/>
          </a:xfrm>
          <a:prstGeom prst="rect">
            <a:avLst/>
          </a:prstGeom>
          <a:noFill/>
          <a:effectLst>
            <a:outerShdw blurRad="50800" dist="50800" dir="5400000" algn="ctr" rotWithShape="0">
              <a:schemeClr val="tx1"/>
            </a:outerShdw>
          </a:effectLst>
        </p:spPr>
        <p:txBody>
          <a:bodyPr wrap="square" rtlCol="0">
            <a:noAutofit/>
          </a:bodyPr>
          <a:lstStyle/>
          <a:p>
            <a:pPr algn="ctr"/>
            <a:r>
              <a:rPr lang="en-US" sz="6000" spc="-100" dirty="0">
                <a:gradFill flip="none" rotWithShape="1">
                  <a:gsLst>
                    <a:gs pos="0">
                      <a:schemeClr val="accent2">
                        <a:lumMod val="75000"/>
                      </a:schemeClr>
                    </a:gs>
                    <a:gs pos="50000">
                      <a:schemeClr val="accent4">
                        <a:lumMod val="40000"/>
                        <a:lumOff val="60000"/>
                        <a:shade val="67500"/>
                        <a:satMod val="115000"/>
                      </a:schemeClr>
                    </a:gs>
                    <a:gs pos="100000">
                      <a:schemeClr val="accent4">
                        <a:lumMod val="40000"/>
                        <a:lumOff val="60000"/>
                        <a:shade val="100000"/>
                        <a:satMod val="115000"/>
                      </a:schemeClr>
                    </a:gs>
                  </a:gsLst>
                  <a:lin ang="16200000" scaled="1"/>
                  <a:tileRect/>
                </a:gradFill>
                <a:latin typeface="MisterEarl BT" panose="03080802020302020203" pitchFamily="66" charset="0"/>
              </a:rPr>
              <a:t>What just happened here?</a:t>
            </a:r>
          </a:p>
          <a:p>
            <a:pPr algn="ctr"/>
            <a:r>
              <a:rPr lang="en-US" sz="4400" spc="-100" dirty="0">
                <a:gradFill flip="none" rotWithShape="1">
                  <a:gsLst>
                    <a:gs pos="0">
                      <a:schemeClr val="accent2">
                        <a:lumMod val="75000"/>
                      </a:schemeClr>
                    </a:gs>
                    <a:gs pos="50000">
                      <a:schemeClr val="accent4">
                        <a:lumMod val="40000"/>
                        <a:lumOff val="60000"/>
                        <a:shade val="67500"/>
                        <a:satMod val="115000"/>
                      </a:schemeClr>
                    </a:gs>
                    <a:gs pos="100000">
                      <a:schemeClr val="accent4">
                        <a:lumMod val="40000"/>
                        <a:lumOff val="60000"/>
                        <a:shade val="100000"/>
                        <a:satMod val="115000"/>
                      </a:schemeClr>
                    </a:gs>
                  </a:gsLst>
                  <a:lin ang="16200000" scaled="1"/>
                  <a:tileRect/>
                </a:gradFill>
                <a:latin typeface="MisterEarl BT" panose="03080802020302020203" pitchFamily="66" charset="0"/>
              </a:rPr>
              <a:t>Mark 16 (ending)</a:t>
            </a:r>
            <a:endParaRPr lang="en-US" sz="4400" spc="-100" dirty="0">
              <a:solidFill>
                <a:schemeClr val="bg1"/>
              </a:solidFill>
            </a:endParaRPr>
          </a:p>
        </p:txBody>
      </p:sp>
      <p:pic>
        <p:nvPicPr>
          <p:cNvPr id="4" name="Picture 3" descr="A picture containing text, person, person, standing&#10;&#10;Description automatically generated">
            <a:extLst>
              <a:ext uri="{FF2B5EF4-FFF2-40B4-BE49-F238E27FC236}">
                <a16:creationId xmlns:a16="http://schemas.microsoft.com/office/drawing/2014/main" id="{A07D1B94-D9EA-4BB3-B0BA-74933D1529F2}"/>
              </a:ext>
            </a:extLst>
          </p:cNvPr>
          <p:cNvPicPr>
            <a:picLocks noChangeAspect="1"/>
          </p:cNvPicPr>
          <p:nvPr/>
        </p:nvPicPr>
        <p:blipFill rotWithShape="1">
          <a:blip r:embed="rId2">
            <a:extLst>
              <a:ext uri="{28A0092B-C50C-407E-A947-70E740481C1C}">
                <a14:useLocalDpi xmlns:a14="http://schemas.microsoft.com/office/drawing/2010/main" val="0"/>
              </a:ext>
            </a:extLst>
          </a:blip>
          <a:srcRect l="6021" t="9202" r="30631" b="50000"/>
          <a:stretch/>
        </p:blipFill>
        <p:spPr>
          <a:xfrm flipH="1">
            <a:off x="7611413" y="0"/>
            <a:ext cx="4571153" cy="2221663"/>
          </a:xfrm>
          <a:prstGeom prst="rect">
            <a:avLst/>
          </a:prstGeom>
        </p:spPr>
      </p:pic>
      <p:pic>
        <p:nvPicPr>
          <p:cNvPr id="6" name="Picture 5" descr="A picture containing text, person, person, standing&#10;&#10;Description automatically generated">
            <a:extLst>
              <a:ext uri="{FF2B5EF4-FFF2-40B4-BE49-F238E27FC236}">
                <a16:creationId xmlns:a16="http://schemas.microsoft.com/office/drawing/2014/main" id="{0B4EA901-A8F8-4B3F-BAED-280B10A0AA4F}"/>
              </a:ext>
            </a:extLst>
          </p:cNvPr>
          <p:cNvPicPr>
            <a:picLocks noChangeAspect="1"/>
          </p:cNvPicPr>
          <p:nvPr/>
        </p:nvPicPr>
        <p:blipFill rotWithShape="1">
          <a:blip r:embed="rId2">
            <a:extLst>
              <a:ext uri="{28A0092B-C50C-407E-A947-70E740481C1C}">
                <a14:useLocalDpi xmlns:a14="http://schemas.microsoft.com/office/drawing/2010/main" val="0"/>
              </a:ext>
            </a:extLst>
          </a:blip>
          <a:srcRect l="42300" t="32524" r="46646" b="47630"/>
          <a:stretch/>
        </p:blipFill>
        <p:spPr>
          <a:xfrm flipH="1">
            <a:off x="8097194" y="1316758"/>
            <a:ext cx="664906" cy="900883"/>
          </a:xfrm>
          <a:prstGeom prst="rect">
            <a:avLst/>
          </a:prstGeom>
        </p:spPr>
      </p:pic>
      <p:pic>
        <p:nvPicPr>
          <p:cNvPr id="11" name="Picture 10" descr="A picture containing text, person, person, standing&#10;&#10;Description automatically generated">
            <a:extLst>
              <a:ext uri="{FF2B5EF4-FFF2-40B4-BE49-F238E27FC236}">
                <a16:creationId xmlns:a16="http://schemas.microsoft.com/office/drawing/2014/main" id="{A2B8F624-057B-49B6-83F5-324CE09176A0}"/>
              </a:ext>
            </a:extLst>
          </p:cNvPr>
          <p:cNvPicPr>
            <a:picLocks noChangeAspect="1"/>
          </p:cNvPicPr>
          <p:nvPr/>
        </p:nvPicPr>
        <p:blipFill rotWithShape="1">
          <a:blip r:embed="rId2">
            <a:extLst>
              <a:ext uri="{28A0092B-C50C-407E-A947-70E740481C1C}">
                <a14:useLocalDpi xmlns:a14="http://schemas.microsoft.com/office/drawing/2010/main" val="0"/>
              </a:ext>
            </a:extLst>
          </a:blip>
          <a:srcRect l="42300" t="32524" r="48847" b="48197"/>
          <a:stretch/>
        </p:blipFill>
        <p:spPr>
          <a:xfrm flipH="1">
            <a:off x="7598534" y="1329638"/>
            <a:ext cx="532500" cy="875124"/>
          </a:xfrm>
          <a:prstGeom prst="rect">
            <a:avLst/>
          </a:prstGeom>
        </p:spPr>
      </p:pic>
      <p:cxnSp>
        <p:nvCxnSpPr>
          <p:cNvPr id="13" name="Straight Connector 12">
            <a:extLst>
              <a:ext uri="{FF2B5EF4-FFF2-40B4-BE49-F238E27FC236}">
                <a16:creationId xmlns:a16="http://schemas.microsoft.com/office/drawing/2014/main" id="{D8BD3159-9EDC-4A71-BBC8-050C6040B37B}"/>
              </a:ext>
            </a:extLst>
          </p:cNvPr>
          <p:cNvCxnSpPr/>
          <p:nvPr/>
        </p:nvCxnSpPr>
        <p:spPr>
          <a:xfrm>
            <a:off x="9433" y="2197845"/>
            <a:ext cx="12180603" cy="0"/>
          </a:xfrm>
          <a:prstGeom prst="line">
            <a:avLst/>
          </a:prstGeom>
          <a:ln w="381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8400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7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A1D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604" y="2219582"/>
            <a:ext cx="11794900" cy="4638418"/>
          </a:xfrm>
        </p:spPr>
        <p:txBody>
          <a:bodyPr>
            <a:noAutofit/>
          </a:bodyPr>
          <a:lstStyle/>
          <a:p>
            <a:pPr marL="571500" indent="-571500">
              <a:lnSpc>
                <a:spcPct val="100000"/>
              </a:lnSpc>
              <a:spcBef>
                <a:spcPts val="0"/>
              </a:spcBef>
              <a:buFont typeface="Arial" panose="020B0604020202020204" pitchFamily="34" charset="0"/>
              <a:buAutoNum type="romanUcPeriod"/>
            </a:pPr>
            <a:r>
              <a:rPr lang="en-US" sz="3200" dirty="0">
                <a:ln>
                  <a:solidFill>
                    <a:sysClr val="windowText" lastClr="000000"/>
                  </a:solidFill>
                </a:ln>
                <a:solidFill>
                  <a:srgbClr val="FFC000"/>
                </a:solidFill>
                <a:effectLst>
                  <a:outerShdw blurRad="50800" dist="50800" dir="5400000" algn="ctr" rotWithShape="0">
                    <a:srgbClr val="000000"/>
                  </a:outerShdw>
                </a:effectLst>
                <a:latin typeface="Berlin Sans FB Demi" panose="020E0802020502020306" pitchFamily="34" charset="0"/>
              </a:rPr>
              <a:t>WHAT ARE THE OPTIONS?</a:t>
            </a:r>
            <a:endParaRPr lang="en-US" b="1" dirty="0">
              <a:solidFill>
                <a:schemeClr val="accent4">
                  <a:lumMod val="40000"/>
                  <a:lumOff val="60000"/>
                </a:schemeClr>
              </a:solidFill>
              <a:effectLst>
                <a:outerShdw blurRad="50800" dist="50800" dir="5400000" algn="ctr" rotWithShape="0">
                  <a:srgbClr val="000000"/>
                </a:outerShdw>
              </a:effectLst>
            </a:endParaRPr>
          </a:p>
          <a:p>
            <a:pPr marL="914400" lvl="1" indent="-457200">
              <a:lnSpc>
                <a:spcPct val="100000"/>
              </a:lnSpc>
              <a:spcBef>
                <a:spcPts val="0"/>
              </a:spcBef>
              <a:buAutoNum type="alphaUcPeriod"/>
            </a:pPr>
            <a:r>
              <a:rPr lang="en-US" sz="2800" b="1" dirty="0">
                <a:solidFill>
                  <a:schemeClr val="accent4">
                    <a:lumMod val="60000"/>
                    <a:lumOff val="40000"/>
                  </a:schemeClr>
                </a:solidFill>
                <a:effectLst>
                  <a:outerShdw blurRad="50800" dist="50800" dir="5400000" algn="ctr" rotWithShape="0">
                    <a:srgbClr val="000000"/>
                  </a:outerShdw>
                </a:effectLst>
              </a:rPr>
              <a:t>Mark’s gospel ends at vs. 8.</a:t>
            </a:r>
            <a:endParaRPr lang="en-US" sz="2400" b="1" dirty="0">
              <a:solidFill>
                <a:schemeClr val="bg1"/>
              </a:solidFill>
              <a:effectLst>
                <a:outerShdw blurRad="50800" dist="50800" dir="5400000" algn="ctr" rotWithShape="0">
                  <a:srgbClr val="000000"/>
                </a:outerShdw>
              </a:effectLst>
            </a:endParaRPr>
          </a:p>
          <a:p>
            <a:pPr marL="457200" lvl="1" indent="0">
              <a:lnSpc>
                <a:spcPct val="100000"/>
              </a:lnSpc>
              <a:spcBef>
                <a:spcPts val="0"/>
              </a:spcBef>
              <a:buNone/>
            </a:pPr>
            <a:r>
              <a:rPr lang="en-US" sz="2800" b="1" dirty="0">
                <a:solidFill>
                  <a:schemeClr val="accent4">
                    <a:lumMod val="60000"/>
                    <a:lumOff val="40000"/>
                  </a:schemeClr>
                </a:solidFill>
                <a:effectLst>
                  <a:outerShdw blurRad="50800" dist="50800" dir="5400000" algn="ctr" rotWithShape="0">
                    <a:srgbClr val="000000"/>
                  </a:outerShdw>
                </a:effectLst>
              </a:rPr>
              <a:t>B.  Verses 9-20 are part of the original.</a:t>
            </a:r>
          </a:p>
          <a:p>
            <a:pPr marL="457200" lvl="1" indent="0">
              <a:lnSpc>
                <a:spcPct val="100000"/>
              </a:lnSpc>
              <a:spcBef>
                <a:spcPts val="0"/>
              </a:spcBef>
              <a:buNone/>
            </a:pPr>
            <a:r>
              <a:rPr lang="en-US" sz="2800" b="1" dirty="0">
                <a:solidFill>
                  <a:schemeClr val="bg1"/>
                </a:solidFill>
                <a:effectLst>
                  <a:outerShdw blurRad="50800" dist="50800" dir="5400000" algn="ctr" rotWithShape="0">
                    <a:srgbClr val="000000"/>
                  </a:outerShdw>
                </a:effectLst>
              </a:rPr>
              <a:t>	- Mark himself added it later as a conclusion to Peter’s memorabilia</a:t>
            </a:r>
          </a:p>
          <a:p>
            <a:pPr marL="457200" lvl="1" indent="0">
              <a:lnSpc>
                <a:spcPct val="100000"/>
              </a:lnSpc>
              <a:spcBef>
                <a:spcPts val="0"/>
              </a:spcBef>
              <a:buNone/>
            </a:pPr>
            <a:r>
              <a:rPr lang="en-US" sz="2800" b="1" dirty="0">
                <a:solidFill>
                  <a:schemeClr val="bg1"/>
                </a:solidFill>
                <a:effectLst>
                  <a:outerShdw blurRad="50800" dist="50800" dir="5400000" algn="ctr" rotWithShape="0">
                    <a:srgbClr val="000000"/>
                  </a:outerShdw>
                </a:effectLst>
              </a:rPr>
              <a:t>	- another author, inspired by the Holy Spirit, added it later</a:t>
            </a:r>
            <a:endParaRPr lang="en-US" sz="2800" b="1" dirty="0">
              <a:ln>
                <a:solidFill>
                  <a:sysClr val="windowText" lastClr="000000"/>
                </a:solidFill>
              </a:ln>
              <a:solidFill>
                <a:schemeClr val="bg1"/>
              </a:solidFill>
              <a:effectLst>
                <a:outerShdw blurRad="50800" dist="50800" dir="5400000" algn="ctr" rotWithShape="0">
                  <a:srgbClr val="000000"/>
                </a:outerShdw>
              </a:effectLst>
              <a:latin typeface="Berlin Sans FB Demi" panose="020E0802020502020306" pitchFamily="34" charset="0"/>
            </a:endParaRPr>
          </a:p>
        </p:txBody>
      </p:sp>
      <p:sp>
        <p:nvSpPr>
          <p:cNvPr id="7" name="TextBox 6">
            <a:extLst>
              <a:ext uri="{FF2B5EF4-FFF2-40B4-BE49-F238E27FC236}">
                <a16:creationId xmlns:a16="http://schemas.microsoft.com/office/drawing/2014/main" id="{582B7A83-D25B-446D-B284-54B355ABAC0C}"/>
              </a:ext>
            </a:extLst>
          </p:cNvPr>
          <p:cNvSpPr txBox="1"/>
          <p:nvPr/>
        </p:nvSpPr>
        <p:spPr>
          <a:xfrm>
            <a:off x="1044271" y="1623939"/>
            <a:ext cx="5468764" cy="584775"/>
          </a:xfrm>
          <a:prstGeom prst="rect">
            <a:avLst/>
          </a:prstGeom>
          <a:solidFill>
            <a:srgbClr val="3A1D00"/>
          </a:solidFill>
        </p:spPr>
        <p:txBody>
          <a:bodyPr wrap="square" rtlCol="0">
            <a:noAutofit/>
          </a:bodyPr>
          <a:lstStyle/>
          <a:p>
            <a:pPr algn="ctr"/>
            <a:r>
              <a:rPr lang="en-US" sz="2800" b="1" i="1" dirty="0">
                <a:solidFill>
                  <a:schemeClr val="accent4">
                    <a:lumMod val="60000"/>
                    <a:lumOff val="40000"/>
                  </a:schemeClr>
                </a:solidFill>
              </a:rPr>
              <a:t>The Gospel According to Mark</a:t>
            </a:r>
          </a:p>
        </p:txBody>
      </p:sp>
      <p:sp>
        <p:nvSpPr>
          <p:cNvPr id="8" name="TextBox 7">
            <a:extLst>
              <a:ext uri="{FF2B5EF4-FFF2-40B4-BE49-F238E27FC236}">
                <a16:creationId xmlns:a16="http://schemas.microsoft.com/office/drawing/2014/main" id="{0932AEC9-EEC2-40C1-B4F0-9B057C3A0728}"/>
              </a:ext>
            </a:extLst>
          </p:cNvPr>
          <p:cNvSpPr txBox="1"/>
          <p:nvPr/>
        </p:nvSpPr>
        <p:spPr>
          <a:xfrm>
            <a:off x="9433" y="42292"/>
            <a:ext cx="7581630" cy="1721347"/>
          </a:xfrm>
          <a:prstGeom prst="rect">
            <a:avLst/>
          </a:prstGeom>
          <a:noFill/>
          <a:effectLst>
            <a:outerShdw blurRad="50800" dist="50800" dir="5400000" algn="ctr" rotWithShape="0">
              <a:schemeClr val="tx1"/>
            </a:outerShdw>
          </a:effectLst>
        </p:spPr>
        <p:txBody>
          <a:bodyPr wrap="square" rtlCol="0">
            <a:noAutofit/>
          </a:bodyPr>
          <a:lstStyle/>
          <a:p>
            <a:pPr algn="ctr"/>
            <a:r>
              <a:rPr lang="en-US" sz="6000" spc="-100" dirty="0">
                <a:gradFill flip="none" rotWithShape="1">
                  <a:gsLst>
                    <a:gs pos="0">
                      <a:schemeClr val="accent2">
                        <a:lumMod val="75000"/>
                      </a:schemeClr>
                    </a:gs>
                    <a:gs pos="50000">
                      <a:schemeClr val="accent4">
                        <a:lumMod val="40000"/>
                        <a:lumOff val="60000"/>
                        <a:shade val="67500"/>
                        <a:satMod val="115000"/>
                      </a:schemeClr>
                    </a:gs>
                    <a:gs pos="100000">
                      <a:schemeClr val="accent4">
                        <a:lumMod val="40000"/>
                        <a:lumOff val="60000"/>
                        <a:shade val="100000"/>
                        <a:satMod val="115000"/>
                      </a:schemeClr>
                    </a:gs>
                  </a:gsLst>
                  <a:lin ang="16200000" scaled="1"/>
                  <a:tileRect/>
                </a:gradFill>
                <a:latin typeface="MisterEarl BT" panose="03080802020302020203" pitchFamily="66" charset="0"/>
              </a:rPr>
              <a:t>What just happened here?</a:t>
            </a:r>
          </a:p>
          <a:p>
            <a:pPr algn="ctr"/>
            <a:r>
              <a:rPr lang="en-US" sz="4400" spc="-100" dirty="0">
                <a:gradFill flip="none" rotWithShape="1">
                  <a:gsLst>
                    <a:gs pos="0">
                      <a:schemeClr val="accent2">
                        <a:lumMod val="75000"/>
                      </a:schemeClr>
                    </a:gs>
                    <a:gs pos="50000">
                      <a:schemeClr val="accent4">
                        <a:lumMod val="40000"/>
                        <a:lumOff val="60000"/>
                        <a:shade val="67500"/>
                        <a:satMod val="115000"/>
                      </a:schemeClr>
                    </a:gs>
                    <a:gs pos="100000">
                      <a:schemeClr val="accent4">
                        <a:lumMod val="40000"/>
                        <a:lumOff val="60000"/>
                        <a:shade val="100000"/>
                        <a:satMod val="115000"/>
                      </a:schemeClr>
                    </a:gs>
                  </a:gsLst>
                  <a:lin ang="16200000" scaled="1"/>
                  <a:tileRect/>
                </a:gradFill>
                <a:latin typeface="MisterEarl BT" panose="03080802020302020203" pitchFamily="66" charset="0"/>
              </a:rPr>
              <a:t>Mark 16 (ending)</a:t>
            </a:r>
            <a:endParaRPr lang="en-US" sz="4400" spc="-100" dirty="0">
              <a:solidFill>
                <a:schemeClr val="bg1"/>
              </a:solidFill>
            </a:endParaRPr>
          </a:p>
        </p:txBody>
      </p:sp>
      <p:pic>
        <p:nvPicPr>
          <p:cNvPr id="4" name="Picture 3" descr="A picture containing text, person, person, standing&#10;&#10;Description automatically generated">
            <a:extLst>
              <a:ext uri="{FF2B5EF4-FFF2-40B4-BE49-F238E27FC236}">
                <a16:creationId xmlns:a16="http://schemas.microsoft.com/office/drawing/2014/main" id="{A07D1B94-D9EA-4BB3-B0BA-74933D1529F2}"/>
              </a:ext>
            </a:extLst>
          </p:cNvPr>
          <p:cNvPicPr>
            <a:picLocks noChangeAspect="1"/>
          </p:cNvPicPr>
          <p:nvPr/>
        </p:nvPicPr>
        <p:blipFill rotWithShape="1">
          <a:blip r:embed="rId2">
            <a:extLst>
              <a:ext uri="{28A0092B-C50C-407E-A947-70E740481C1C}">
                <a14:useLocalDpi xmlns:a14="http://schemas.microsoft.com/office/drawing/2010/main" val="0"/>
              </a:ext>
            </a:extLst>
          </a:blip>
          <a:srcRect l="6021" t="9202" r="30631" b="50000"/>
          <a:stretch/>
        </p:blipFill>
        <p:spPr>
          <a:xfrm flipH="1">
            <a:off x="7611413" y="0"/>
            <a:ext cx="4571153" cy="2221663"/>
          </a:xfrm>
          <a:prstGeom prst="rect">
            <a:avLst/>
          </a:prstGeom>
        </p:spPr>
      </p:pic>
      <p:pic>
        <p:nvPicPr>
          <p:cNvPr id="6" name="Picture 5" descr="A picture containing text, person, person, standing&#10;&#10;Description automatically generated">
            <a:extLst>
              <a:ext uri="{FF2B5EF4-FFF2-40B4-BE49-F238E27FC236}">
                <a16:creationId xmlns:a16="http://schemas.microsoft.com/office/drawing/2014/main" id="{0B4EA901-A8F8-4B3F-BAED-280B10A0AA4F}"/>
              </a:ext>
            </a:extLst>
          </p:cNvPr>
          <p:cNvPicPr>
            <a:picLocks noChangeAspect="1"/>
          </p:cNvPicPr>
          <p:nvPr/>
        </p:nvPicPr>
        <p:blipFill rotWithShape="1">
          <a:blip r:embed="rId2">
            <a:extLst>
              <a:ext uri="{28A0092B-C50C-407E-A947-70E740481C1C}">
                <a14:useLocalDpi xmlns:a14="http://schemas.microsoft.com/office/drawing/2010/main" val="0"/>
              </a:ext>
            </a:extLst>
          </a:blip>
          <a:srcRect l="42300" t="32524" r="46646" b="47630"/>
          <a:stretch/>
        </p:blipFill>
        <p:spPr>
          <a:xfrm flipH="1">
            <a:off x="8097194" y="1316758"/>
            <a:ext cx="664906" cy="900883"/>
          </a:xfrm>
          <a:prstGeom prst="rect">
            <a:avLst/>
          </a:prstGeom>
        </p:spPr>
      </p:pic>
      <p:pic>
        <p:nvPicPr>
          <p:cNvPr id="11" name="Picture 10" descr="A picture containing text, person, person, standing&#10;&#10;Description automatically generated">
            <a:extLst>
              <a:ext uri="{FF2B5EF4-FFF2-40B4-BE49-F238E27FC236}">
                <a16:creationId xmlns:a16="http://schemas.microsoft.com/office/drawing/2014/main" id="{A2B8F624-057B-49B6-83F5-324CE09176A0}"/>
              </a:ext>
            </a:extLst>
          </p:cNvPr>
          <p:cNvPicPr>
            <a:picLocks noChangeAspect="1"/>
          </p:cNvPicPr>
          <p:nvPr/>
        </p:nvPicPr>
        <p:blipFill rotWithShape="1">
          <a:blip r:embed="rId2">
            <a:extLst>
              <a:ext uri="{28A0092B-C50C-407E-A947-70E740481C1C}">
                <a14:useLocalDpi xmlns:a14="http://schemas.microsoft.com/office/drawing/2010/main" val="0"/>
              </a:ext>
            </a:extLst>
          </a:blip>
          <a:srcRect l="42300" t="32524" r="48847" b="48197"/>
          <a:stretch/>
        </p:blipFill>
        <p:spPr>
          <a:xfrm flipH="1">
            <a:off x="7598534" y="1329638"/>
            <a:ext cx="532500" cy="875124"/>
          </a:xfrm>
          <a:prstGeom prst="rect">
            <a:avLst/>
          </a:prstGeom>
        </p:spPr>
      </p:pic>
      <p:cxnSp>
        <p:nvCxnSpPr>
          <p:cNvPr id="13" name="Straight Connector 12">
            <a:extLst>
              <a:ext uri="{FF2B5EF4-FFF2-40B4-BE49-F238E27FC236}">
                <a16:creationId xmlns:a16="http://schemas.microsoft.com/office/drawing/2014/main" id="{D8BD3159-9EDC-4A71-BBC8-050C6040B37B}"/>
              </a:ext>
            </a:extLst>
          </p:cNvPr>
          <p:cNvCxnSpPr/>
          <p:nvPr/>
        </p:nvCxnSpPr>
        <p:spPr>
          <a:xfrm>
            <a:off x="9433" y="2197845"/>
            <a:ext cx="12180603" cy="0"/>
          </a:xfrm>
          <a:prstGeom prst="line">
            <a:avLst/>
          </a:prstGeom>
          <a:ln w="381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3023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75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A1D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604" y="2219582"/>
            <a:ext cx="11373296" cy="4638418"/>
          </a:xfrm>
        </p:spPr>
        <p:txBody>
          <a:bodyPr>
            <a:noAutofit/>
          </a:bodyPr>
          <a:lstStyle/>
          <a:p>
            <a:pPr marL="571500" indent="-571500">
              <a:lnSpc>
                <a:spcPct val="100000"/>
              </a:lnSpc>
              <a:spcBef>
                <a:spcPts val="0"/>
              </a:spcBef>
              <a:buFont typeface="Arial" panose="020B0604020202020204" pitchFamily="34" charset="0"/>
              <a:buAutoNum type="romanUcPeriod"/>
            </a:pPr>
            <a:r>
              <a:rPr lang="en-US" sz="3200" dirty="0">
                <a:ln>
                  <a:solidFill>
                    <a:sysClr val="windowText" lastClr="000000"/>
                  </a:solidFill>
                </a:ln>
                <a:solidFill>
                  <a:srgbClr val="FFC000"/>
                </a:solidFill>
                <a:effectLst>
                  <a:outerShdw blurRad="50800" dist="50800" dir="5400000" algn="ctr" rotWithShape="0">
                    <a:srgbClr val="000000"/>
                  </a:outerShdw>
                </a:effectLst>
                <a:latin typeface="Berlin Sans FB Demi" panose="020E0802020502020306" pitchFamily="34" charset="0"/>
              </a:rPr>
              <a:t>WHAT ARE THE OPTIONS?</a:t>
            </a:r>
            <a:endParaRPr lang="en-US" b="1" dirty="0">
              <a:solidFill>
                <a:schemeClr val="accent4">
                  <a:lumMod val="40000"/>
                  <a:lumOff val="60000"/>
                </a:schemeClr>
              </a:solidFill>
              <a:effectLst>
                <a:outerShdw blurRad="50800" dist="50800" dir="5400000" algn="ctr" rotWithShape="0">
                  <a:srgbClr val="000000"/>
                </a:outerShdw>
              </a:effectLst>
            </a:endParaRPr>
          </a:p>
          <a:p>
            <a:pPr marL="914400" lvl="1" indent="-457200">
              <a:lnSpc>
                <a:spcPct val="100000"/>
              </a:lnSpc>
              <a:spcBef>
                <a:spcPts val="0"/>
              </a:spcBef>
              <a:buAutoNum type="alphaUcPeriod"/>
            </a:pPr>
            <a:r>
              <a:rPr lang="en-US" sz="2800" b="1" dirty="0">
                <a:solidFill>
                  <a:schemeClr val="accent4">
                    <a:lumMod val="60000"/>
                    <a:lumOff val="40000"/>
                  </a:schemeClr>
                </a:solidFill>
                <a:effectLst>
                  <a:outerShdw blurRad="50800" dist="50800" dir="5400000" algn="ctr" rotWithShape="0">
                    <a:srgbClr val="000000"/>
                  </a:outerShdw>
                </a:effectLst>
              </a:rPr>
              <a:t>Mark’s gospel ends at vs. 8.</a:t>
            </a:r>
            <a:endParaRPr lang="en-US" sz="2400" b="1" dirty="0">
              <a:solidFill>
                <a:schemeClr val="bg1"/>
              </a:solidFill>
              <a:effectLst>
                <a:outerShdw blurRad="50800" dist="50800" dir="5400000" algn="ctr" rotWithShape="0">
                  <a:srgbClr val="000000"/>
                </a:outerShdw>
              </a:effectLst>
            </a:endParaRPr>
          </a:p>
          <a:p>
            <a:pPr marL="457200" lvl="1" indent="0">
              <a:lnSpc>
                <a:spcPct val="100000"/>
              </a:lnSpc>
              <a:spcBef>
                <a:spcPts val="0"/>
              </a:spcBef>
              <a:buNone/>
            </a:pPr>
            <a:r>
              <a:rPr lang="en-US" sz="2800" b="1" dirty="0">
                <a:solidFill>
                  <a:schemeClr val="accent4">
                    <a:lumMod val="60000"/>
                    <a:lumOff val="40000"/>
                  </a:schemeClr>
                </a:solidFill>
                <a:effectLst>
                  <a:outerShdw blurRad="50800" dist="50800" dir="5400000" algn="ctr" rotWithShape="0">
                    <a:srgbClr val="000000"/>
                  </a:outerShdw>
                </a:effectLst>
              </a:rPr>
              <a:t>B.  Verses 9-20 are part of the original.</a:t>
            </a:r>
            <a:endParaRPr lang="en-US" sz="2800" b="1" dirty="0">
              <a:solidFill>
                <a:schemeClr val="bg1"/>
              </a:solidFill>
              <a:effectLst>
                <a:outerShdw blurRad="50800" dist="50800" dir="5400000" algn="ctr" rotWithShape="0">
                  <a:srgbClr val="000000"/>
                </a:outerShdw>
              </a:effectLst>
            </a:endParaRPr>
          </a:p>
          <a:p>
            <a:pPr marL="457200" lvl="1" indent="0">
              <a:lnSpc>
                <a:spcPct val="100000"/>
              </a:lnSpc>
              <a:spcBef>
                <a:spcPts val="0"/>
              </a:spcBef>
              <a:buNone/>
            </a:pPr>
            <a:r>
              <a:rPr lang="en-US" sz="2800" b="1" dirty="0">
                <a:solidFill>
                  <a:schemeClr val="accent4">
                    <a:lumMod val="60000"/>
                    <a:lumOff val="40000"/>
                  </a:schemeClr>
                </a:solidFill>
                <a:effectLst>
                  <a:outerShdw blurRad="50800" dist="50800" dir="5400000" algn="ctr" rotWithShape="0">
                    <a:srgbClr val="000000"/>
                  </a:outerShdw>
                </a:effectLst>
              </a:rPr>
              <a:t>C.  There should also be more after vs. 20.</a:t>
            </a:r>
            <a:endParaRPr lang="en-US" sz="2800" b="1" dirty="0">
              <a:solidFill>
                <a:schemeClr val="accent4">
                  <a:lumMod val="40000"/>
                  <a:lumOff val="60000"/>
                </a:schemeClr>
              </a:solidFill>
              <a:effectLst>
                <a:outerShdw blurRad="50800" dist="50800" dir="5400000" algn="ctr" rotWithShape="0">
                  <a:srgbClr val="000000"/>
                </a:outerShdw>
              </a:effectLst>
            </a:endParaRPr>
          </a:p>
          <a:p>
            <a:pPr marL="914400" lvl="2" indent="0">
              <a:lnSpc>
                <a:spcPct val="100000"/>
              </a:lnSpc>
              <a:spcBef>
                <a:spcPts val="0"/>
              </a:spcBef>
              <a:buNone/>
            </a:pPr>
            <a:r>
              <a:rPr lang="en-US" sz="2400" dirty="0">
                <a:solidFill>
                  <a:schemeClr val="bg1"/>
                </a:solidFill>
              </a:rPr>
              <a:t>“They reported briefly to those around Peter all that they had been commanded.  After these things Jesus himself sent out through them, from the east to the west, the holy and imperishable preaching of eternal salvation.  Amen.”</a:t>
            </a:r>
          </a:p>
          <a:p>
            <a:pPr marL="914400" lvl="2" indent="0">
              <a:lnSpc>
                <a:spcPct val="100000"/>
              </a:lnSpc>
              <a:spcBef>
                <a:spcPts val="0"/>
              </a:spcBef>
              <a:buNone/>
            </a:pPr>
            <a:endParaRPr lang="en-US" sz="2400" dirty="0">
              <a:solidFill>
                <a:schemeClr val="bg1"/>
              </a:solidFill>
            </a:endParaRPr>
          </a:p>
          <a:p>
            <a:pPr marL="914400" lvl="2" indent="0">
              <a:lnSpc>
                <a:spcPct val="100000"/>
              </a:lnSpc>
              <a:spcBef>
                <a:spcPts val="0"/>
              </a:spcBef>
              <a:buNone/>
            </a:pPr>
            <a:r>
              <a:rPr lang="en-US" sz="2400" dirty="0">
                <a:solidFill>
                  <a:schemeClr val="bg1"/>
                </a:solidFill>
              </a:rPr>
              <a:t>KJV: “And they went forth, and preached every where, the Lord working with them, and confirming the word with signs following.  Amen.”</a:t>
            </a:r>
            <a:endParaRPr lang="en-US" sz="2400" b="1" dirty="0">
              <a:ln>
                <a:solidFill>
                  <a:sysClr val="windowText" lastClr="000000"/>
                </a:solidFill>
              </a:ln>
              <a:solidFill>
                <a:schemeClr val="bg1"/>
              </a:solidFill>
              <a:effectLst>
                <a:outerShdw blurRad="50800" dist="50800" dir="5400000" algn="ctr" rotWithShape="0">
                  <a:srgbClr val="000000"/>
                </a:outerShdw>
              </a:effectLst>
            </a:endParaRPr>
          </a:p>
        </p:txBody>
      </p:sp>
      <p:sp>
        <p:nvSpPr>
          <p:cNvPr id="7" name="TextBox 6">
            <a:extLst>
              <a:ext uri="{FF2B5EF4-FFF2-40B4-BE49-F238E27FC236}">
                <a16:creationId xmlns:a16="http://schemas.microsoft.com/office/drawing/2014/main" id="{582B7A83-D25B-446D-B284-54B355ABAC0C}"/>
              </a:ext>
            </a:extLst>
          </p:cNvPr>
          <p:cNvSpPr txBox="1"/>
          <p:nvPr/>
        </p:nvSpPr>
        <p:spPr>
          <a:xfrm>
            <a:off x="1044271" y="1623939"/>
            <a:ext cx="5468764" cy="584775"/>
          </a:xfrm>
          <a:prstGeom prst="rect">
            <a:avLst/>
          </a:prstGeom>
          <a:solidFill>
            <a:srgbClr val="3A1D00"/>
          </a:solidFill>
        </p:spPr>
        <p:txBody>
          <a:bodyPr wrap="square" rtlCol="0">
            <a:noAutofit/>
          </a:bodyPr>
          <a:lstStyle/>
          <a:p>
            <a:pPr algn="ctr"/>
            <a:r>
              <a:rPr lang="en-US" sz="2800" b="1" i="1" dirty="0">
                <a:solidFill>
                  <a:schemeClr val="accent4">
                    <a:lumMod val="60000"/>
                    <a:lumOff val="40000"/>
                  </a:schemeClr>
                </a:solidFill>
              </a:rPr>
              <a:t>The Gospel According to Mark</a:t>
            </a:r>
          </a:p>
        </p:txBody>
      </p:sp>
      <p:sp>
        <p:nvSpPr>
          <p:cNvPr id="8" name="TextBox 7">
            <a:extLst>
              <a:ext uri="{FF2B5EF4-FFF2-40B4-BE49-F238E27FC236}">
                <a16:creationId xmlns:a16="http://schemas.microsoft.com/office/drawing/2014/main" id="{0932AEC9-EEC2-40C1-B4F0-9B057C3A0728}"/>
              </a:ext>
            </a:extLst>
          </p:cNvPr>
          <p:cNvSpPr txBox="1"/>
          <p:nvPr/>
        </p:nvSpPr>
        <p:spPr>
          <a:xfrm>
            <a:off x="9433" y="42292"/>
            <a:ext cx="7581630" cy="1721347"/>
          </a:xfrm>
          <a:prstGeom prst="rect">
            <a:avLst/>
          </a:prstGeom>
          <a:noFill/>
          <a:effectLst>
            <a:outerShdw blurRad="50800" dist="50800" dir="5400000" algn="ctr" rotWithShape="0">
              <a:schemeClr val="tx1"/>
            </a:outerShdw>
          </a:effectLst>
        </p:spPr>
        <p:txBody>
          <a:bodyPr wrap="square" rtlCol="0">
            <a:noAutofit/>
          </a:bodyPr>
          <a:lstStyle/>
          <a:p>
            <a:pPr algn="ctr"/>
            <a:r>
              <a:rPr lang="en-US" sz="6000" spc="-100" dirty="0">
                <a:gradFill flip="none" rotWithShape="1">
                  <a:gsLst>
                    <a:gs pos="0">
                      <a:schemeClr val="accent2">
                        <a:lumMod val="75000"/>
                      </a:schemeClr>
                    </a:gs>
                    <a:gs pos="50000">
                      <a:schemeClr val="accent4">
                        <a:lumMod val="40000"/>
                        <a:lumOff val="60000"/>
                        <a:shade val="67500"/>
                        <a:satMod val="115000"/>
                      </a:schemeClr>
                    </a:gs>
                    <a:gs pos="100000">
                      <a:schemeClr val="accent4">
                        <a:lumMod val="40000"/>
                        <a:lumOff val="60000"/>
                        <a:shade val="100000"/>
                        <a:satMod val="115000"/>
                      </a:schemeClr>
                    </a:gs>
                  </a:gsLst>
                  <a:lin ang="16200000" scaled="1"/>
                  <a:tileRect/>
                </a:gradFill>
                <a:latin typeface="MisterEarl BT" panose="03080802020302020203" pitchFamily="66" charset="0"/>
              </a:rPr>
              <a:t>What just happened here?</a:t>
            </a:r>
          </a:p>
          <a:p>
            <a:pPr algn="ctr"/>
            <a:r>
              <a:rPr lang="en-US" sz="4400" spc="-100" dirty="0">
                <a:gradFill flip="none" rotWithShape="1">
                  <a:gsLst>
                    <a:gs pos="0">
                      <a:schemeClr val="accent2">
                        <a:lumMod val="75000"/>
                      </a:schemeClr>
                    </a:gs>
                    <a:gs pos="50000">
                      <a:schemeClr val="accent4">
                        <a:lumMod val="40000"/>
                        <a:lumOff val="60000"/>
                        <a:shade val="67500"/>
                        <a:satMod val="115000"/>
                      </a:schemeClr>
                    </a:gs>
                    <a:gs pos="100000">
                      <a:schemeClr val="accent4">
                        <a:lumMod val="40000"/>
                        <a:lumOff val="60000"/>
                        <a:shade val="100000"/>
                        <a:satMod val="115000"/>
                      </a:schemeClr>
                    </a:gs>
                  </a:gsLst>
                  <a:lin ang="16200000" scaled="1"/>
                  <a:tileRect/>
                </a:gradFill>
                <a:latin typeface="MisterEarl BT" panose="03080802020302020203" pitchFamily="66" charset="0"/>
              </a:rPr>
              <a:t>Mark 16 (ending)</a:t>
            </a:r>
            <a:endParaRPr lang="en-US" sz="4400" spc="-100" dirty="0">
              <a:solidFill>
                <a:schemeClr val="bg1"/>
              </a:solidFill>
            </a:endParaRPr>
          </a:p>
        </p:txBody>
      </p:sp>
      <p:pic>
        <p:nvPicPr>
          <p:cNvPr id="4" name="Picture 3" descr="A picture containing text, person, person, standing&#10;&#10;Description automatically generated">
            <a:extLst>
              <a:ext uri="{FF2B5EF4-FFF2-40B4-BE49-F238E27FC236}">
                <a16:creationId xmlns:a16="http://schemas.microsoft.com/office/drawing/2014/main" id="{A07D1B94-D9EA-4BB3-B0BA-74933D1529F2}"/>
              </a:ext>
            </a:extLst>
          </p:cNvPr>
          <p:cNvPicPr>
            <a:picLocks noChangeAspect="1"/>
          </p:cNvPicPr>
          <p:nvPr/>
        </p:nvPicPr>
        <p:blipFill rotWithShape="1">
          <a:blip r:embed="rId2">
            <a:extLst>
              <a:ext uri="{28A0092B-C50C-407E-A947-70E740481C1C}">
                <a14:useLocalDpi xmlns:a14="http://schemas.microsoft.com/office/drawing/2010/main" val="0"/>
              </a:ext>
            </a:extLst>
          </a:blip>
          <a:srcRect l="6021" t="9202" r="30631" b="50000"/>
          <a:stretch/>
        </p:blipFill>
        <p:spPr>
          <a:xfrm flipH="1">
            <a:off x="7611413" y="0"/>
            <a:ext cx="4571153" cy="2221663"/>
          </a:xfrm>
          <a:prstGeom prst="rect">
            <a:avLst/>
          </a:prstGeom>
        </p:spPr>
      </p:pic>
      <p:pic>
        <p:nvPicPr>
          <p:cNvPr id="6" name="Picture 5" descr="A picture containing text, person, person, standing&#10;&#10;Description automatically generated">
            <a:extLst>
              <a:ext uri="{FF2B5EF4-FFF2-40B4-BE49-F238E27FC236}">
                <a16:creationId xmlns:a16="http://schemas.microsoft.com/office/drawing/2014/main" id="{0B4EA901-A8F8-4B3F-BAED-280B10A0AA4F}"/>
              </a:ext>
            </a:extLst>
          </p:cNvPr>
          <p:cNvPicPr>
            <a:picLocks noChangeAspect="1"/>
          </p:cNvPicPr>
          <p:nvPr/>
        </p:nvPicPr>
        <p:blipFill rotWithShape="1">
          <a:blip r:embed="rId2">
            <a:extLst>
              <a:ext uri="{28A0092B-C50C-407E-A947-70E740481C1C}">
                <a14:useLocalDpi xmlns:a14="http://schemas.microsoft.com/office/drawing/2010/main" val="0"/>
              </a:ext>
            </a:extLst>
          </a:blip>
          <a:srcRect l="42300" t="32524" r="46646" b="47630"/>
          <a:stretch/>
        </p:blipFill>
        <p:spPr>
          <a:xfrm flipH="1">
            <a:off x="8097194" y="1316758"/>
            <a:ext cx="664906" cy="900883"/>
          </a:xfrm>
          <a:prstGeom prst="rect">
            <a:avLst/>
          </a:prstGeom>
        </p:spPr>
      </p:pic>
      <p:pic>
        <p:nvPicPr>
          <p:cNvPr id="11" name="Picture 10" descr="A picture containing text, person, person, standing&#10;&#10;Description automatically generated">
            <a:extLst>
              <a:ext uri="{FF2B5EF4-FFF2-40B4-BE49-F238E27FC236}">
                <a16:creationId xmlns:a16="http://schemas.microsoft.com/office/drawing/2014/main" id="{A2B8F624-057B-49B6-83F5-324CE09176A0}"/>
              </a:ext>
            </a:extLst>
          </p:cNvPr>
          <p:cNvPicPr>
            <a:picLocks noChangeAspect="1"/>
          </p:cNvPicPr>
          <p:nvPr/>
        </p:nvPicPr>
        <p:blipFill rotWithShape="1">
          <a:blip r:embed="rId2">
            <a:extLst>
              <a:ext uri="{28A0092B-C50C-407E-A947-70E740481C1C}">
                <a14:useLocalDpi xmlns:a14="http://schemas.microsoft.com/office/drawing/2010/main" val="0"/>
              </a:ext>
            </a:extLst>
          </a:blip>
          <a:srcRect l="42300" t="32524" r="48847" b="48197"/>
          <a:stretch/>
        </p:blipFill>
        <p:spPr>
          <a:xfrm flipH="1">
            <a:off x="7598534" y="1329638"/>
            <a:ext cx="532500" cy="875124"/>
          </a:xfrm>
          <a:prstGeom prst="rect">
            <a:avLst/>
          </a:prstGeom>
        </p:spPr>
      </p:pic>
      <p:cxnSp>
        <p:nvCxnSpPr>
          <p:cNvPr id="13" name="Straight Connector 12">
            <a:extLst>
              <a:ext uri="{FF2B5EF4-FFF2-40B4-BE49-F238E27FC236}">
                <a16:creationId xmlns:a16="http://schemas.microsoft.com/office/drawing/2014/main" id="{D8BD3159-9EDC-4A71-BBC8-050C6040B37B}"/>
              </a:ext>
            </a:extLst>
          </p:cNvPr>
          <p:cNvCxnSpPr/>
          <p:nvPr/>
        </p:nvCxnSpPr>
        <p:spPr>
          <a:xfrm>
            <a:off x="9433" y="2197845"/>
            <a:ext cx="12180603" cy="0"/>
          </a:xfrm>
          <a:prstGeom prst="line">
            <a:avLst/>
          </a:prstGeom>
          <a:ln w="381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9266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75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7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3F8217C2-F4BF-EA12-9716-1430881881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141" y="179522"/>
            <a:ext cx="3625516" cy="55717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DAB42D7-4188-AE2A-E824-5E7A48C53471}"/>
              </a:ext>
            </a:extLst>
          </p:cNvPr>
          <p:cNvSpPr txBox="1"/>
          <p:nvPr/>
        </p:nvSpPr>
        <p:spPr>
          <a:xfrm>
            <a:off x="979141" y="5769624"/>
            <a:ext cx="3753757" cy="954107"/>
          </a:xfrm>
          <a:prstGeom prst="rect">
            <a:avLst/>
          </a:prstGeom>
          <a:noFill/>
        </p:spPr>
        <p:txBody>
          <a:bodyPr wrap="square" rtlCol="0">
            <a:spAutoFit/>
          </a:bodyPr>
          <a:lstStyle/>
          <a:p>
            <a:pPr algn="ctr"/>
            <a:r>
              <a:rPr lang="en-US" sz="2800" dirty="0">
                <a:solidFill>
                  <a:schemeClr val="bg1"/>
                </a:solidFill>
              </a:rPr>
              <a:t>Codex </a:t>
            </a:r>
            <a:r>
              <a:rPr lang="en-US" sz="2800" dirty="0" err="1">
                <a:solidFill>
                  <a:schemeClr val="bg1"/>
                </a:solidFill>
              </a:rPr>
              <a:t>Washingtonianus</a:t>
            </a:r>
            <a:endParaRPr lang="en-US" sz="2800" dirty="0">
              <a:solidFill>
                <a:schemeClr val="bg1"/>
              </a:solidFill>
            </a:endParaRPr>
          </a:p>
          <a:p>
            <a:pPr algn="ctr"/>
            <a:r>
              <a:rPr lang="en-US" sz="2800" dirty="0">
                <a:solidFill>
                  <a:schemeClr val="bg1"/>
                </a:solidFill>
              </a:rPr>
              <a:t>(4/5</a:t>
            </a:r>
            <a:r>
              <a:rPr lang="en-US" sz="2800" baseline="30000" dirty="0">
                <a:solidFill>
                  <a:schemeClr val="bg1"/>
                </a:solidFill>
              </a:rPr>
              <a:t>th</a:t>
            </a:r>
            <a:r>
              <a:rPr lang="en-US" sz="2800" dirty="0">
                <a:solidFill>
                  <a:schemeClr val="bg1"/>
                </a:solidFill>
              </a:rPr>
              <a:t> century)</a:t>
            </a:r>
          </a:p>
        </p:txBody>
      </p:sp>
      <p:sp>
        <p:nvSpPr>
          <p:cNvPr id="4" name="TextBox 3">
            <a:extLst>
              <a:ext uri="{FF2B5EF4-FFF2-40B4-BE49-F238E27FC236}">
                <a16:creationId xmlns:a16="http://schemas.microsoft.com/office/drawing/2014/main" id="{016F6DD1-AF9B-2E7F-11C1-37342435C5AD}"/>
              </a:ext>
            </a:extLst>
          </p:cNvPr>
          <p:cNvSpPr txBox="1"/>
          <p:nvPr/>
        </p:nvSpPr>
        <p:spPr>
          <a:xfrm>
            <a:off x="5105400" y="243512"/>
            <a:ext cx="6756400" cy="5632311"/>
          </a:xfrm>
          <a:prstGeom prst="rect">
            <a:avLst/>
          </a:prstGeom>
          <a:noFill/>
        </p:spPr>
        <p:txBody>
          <a:bodyPr wrap="square" rtlCol="0">
            <a:spAutoFit/>
          </a:bodyPr>
          <a:lstStyle/>
          <a:p>
            <a:r>
              <a:rPr lang="en-US" sz="2400" b="0" i="0" dirty="0">
                <a:solidFill>
                  <a:schemeClr val="bg1"/>
                </a:solidFill>
                <a:effectLst/>
                <a:latin typeface="Arial" panose="020B0604020202020204" pitchFamily="34" charset="0"/>
              </a:rPr>
              <a:t>Includes the “Freer Logion” (additional verses):</a:t>
            </a:r>
          </a:p>
          <a:p>
            <a:endParaRPr lang="en-US" sz="2400" b="0" i="0" dirty="0">
              <a:solidFill>
                <a:schemeClr val="bg1"/>
              </a:solidFill>
              <a:effectLst/>
              <a:latin typeface="Arial" panose="020B0604020202020204" pitchFamily="34" charset="0"/>
            </a:endParaRPr>
          </a:p>
          <a:p>
            <a:r>
              <a:rPr lang="en-US" sz="2400" b="0" i="0" dirty="0">
                <a:solidFill>
                  <a:schemeClr val="bg1"/>
                </a:solidFill>
                <a:effectLst/>
                <a:latin typeface="Arial" panose="020B0604020202020204" pitchFamily="34" charset="0"/>
              </a:rPr>
              <a:t>And they excused themselves, saying, "This age of lawlessness and unbelief is under Satan, who does not allow the truth and power of God to prevail over the unclean things of the spirits. Therefore, reveal your righteousness now" – thus they spoke to Christ. And Christ replied to them, "The term of years of Satan's power has been fulfilled, but other terrible things draw near. And for those who have sinned I was handed over to death, that they may return to the truth and sin no more, in order that they may inherit the spiritual and incorruptible glory of righteousness that is in heaven.”</a:t>
            </a:r>
            <a:endParaRPr lang="en-US" sz="2400" dirty="0">
              <a:solidFill>
                <a:schemeClr val="bg1"/>
              </a:solidFill>
            </a:endParaRPr>
          </a:p>
        </p:txBody>
      </p:sp>
      <p:sp>
        <p:nvSpPr>
          <p:cNvPr id="6" name="Rectangle 5">
            <a:extLst>
              <a:ext uri="{FF2B5EF4-FFF2-40B4-BE49-F238E27FC236}">
                <a16:creationId xmlns:a16="http://schemas.microsoft.com/office/drawing/2014/main" id="{1EBB0A33-BA57-2565-3264-71E737F91A9B}"/>
              </a:ext>
            </a:extLst>
          </p:cNvPr>
          <p:cNvSpPr/>
          <p:nvPr/>
        </p:nvSpPr>
        <p:spPr>
          <a:xfrm>
            <a:off x="1231900" y="3124200"/>
            <a:ext cx="2806700" cy="177800"/>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5400916"/>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A1D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604" y="2219582"/>
            <a:ext cx="11794900" cy="4638418"/>
          </a:xfrm>
        </p:spPr>
        <p:txBody>
          <a:bodyPr>
            <a:noAutofit/>
          </a:bodyPr>
          <a:lstStyle/>
          <a:p>
            <a:pPr marL="571500" indent="-571500">
              <a:lnSpc>
                <a:spcPct val="100000"/>
              </a:lnSpc>
              <a:spcBef>
                <a:spcPts val="0"/>
              </a:spcBef>
              <a:buFont typeface="Arial" panose="020B0604020202020204" pitchFamily="34" charset="0"/>
              <a:buAutoNum type="romanUcPeriod"/>
            </a:pPr>
            <a:r>
              <a:rPr lang="en-US" sz="3200" dirty="0">
                <a:ln>
                  <a:solidFill>
                    <a:sysClr val="windowText" lastClr="000000"/>
                  </a:solidFill>
                </a:ln>
                <a:solidFill>
                  <a:srgbClr val="FFC000"/>
                </a:solidFill>
                <a:effectLst>
                  <a:outerShdw blurRad="50800" dist="50800" dir="5400000" algn="ctr" rotWithShape="0">
                    <a:srgbClr val="000000"/>
                  </a:outerShdw>
                </a:effectLst>
                <a:latin typeface="Berlin Sans FB Demi" panose="020E0802020502020306" pitchFamily="34" charset="0"/>
              </a:rPr>
              <a:t>WHAT ARE THE OPTIONS?</a:t>
            </a:r>
            <a:endParaRPr lang="en-US" b="1" dirty="0">
              <a:solidFill>
                <a:schemeClr val="accent4">
                  <a:lumMod val="40000"/>
                  <a:lumOff val="60000"/>
                </a:schemeClr>
              </a:solidFill>
              <a:effectLst>
                <a:outerShdw blurRad="50800" dist="50800" dir="5400000" algn="ctr" rotWithShape="0">
                  <a:srgbClr val="000000"/>
                </a:outerShdw>
              </a:effectLst>
            </a:endParaRPr>
          </a:p>
          <a:p>
            <a:pPr marL="571500" indent="-571500">
              <a:lnSpc>
                <a:spcPct val="100000"/>
              </a:lnSpc>
              <a:spcBef>
                <a:spcPts val="0"/>
              </a:spcBef>
              <a:buFont typeface="Arial" panose="020B0604020202020204" pitchFamily="34" charset="0"/>
              <a:buAutoNum type="romanUcPeriod"/>
            </a:pPr>
            <a:r>
              <a:rPr lang="en-US" sz="3200" dirty="0">
                <a:ln>
                  <a:solidFill>
                    <a:sysClr val="windowText" lastClr="000000"/>
                  </a:solidFill>
                </a:ln>
                <a:solidFill>
                  <a:srgbClr val="FFC000"/>
                </a:solidFill>
                <a:effectLst>
                  <a:outerShdw blurRad="50800" dist="50800" dir="5400000" algn="ctr" rotWithShape="0">
                    <a:srgbClr val="000000"/>
                  </a:outerShdw>
                </a:effectLst>
                <a:latin typeface="Berlin Sans FB Demi" panose="020E0802020502020306" pitchFamily="34" charset="0"/>
              </a:rPr>
              <a:t>THE EXTERNAL EVIDENCE</a:t>
            </a:r>
            <a:endParaRPr lang="en-US" b="1" dirty="0">
              <a:solidFill>
                <a:schemeClr val="accent4">
                  <a:lumMod val="40000"/>
                  <a:lumOff val="60000"/>
                </a:schemeClr>
              </a:solidFill>
              <a:effectLst>
                <a:outerShdw blurRad="50800" dist="50800" dir="5400000" algn="ctr" rotWithShape="0">
                  <a:srgbClr val="000000"/>
                </a:outerShdw>
              </a:effectLst>
            </a:endParaRPr>
          </a:p>
          <a:p>
            <a:pPr marL="914400" lvl="1" indent="-457200">
              <a:lnSpc>
                <a:spcPct val="100000"/>
              </a:lnSpc>
              <a:spcBef>
                <a:spcPts val="0"/>
              </a:spcBef>
              <a:buAutoNum type="alphaUcPeriod"/>
            </a:pPr>
            <a:r>
              <a:rPr lang="en-US" sz="2800" b="1" dirty="0">
                <a:solidFill>
                  <a:schemeClr val="accent4">
                    <a:lumMod val="60000"/>
                    <a:lumOff val="40000"/>
                  </a:schemeClr>
                </a:solidFill>
                <a:effectLst>
                  <a:outerShdw blurRad="50800" dist="50800" dir="5400000" algn="ctr" rotWithShape="0">
                    <a:srgbClr val="000000"/>
                  </a:outerShdw>
                </a:effectLst>
              </a:rPr>
              <a:t>Manuscript Evidence</a:t>
            </a:r>
          </a:p>
          <a:p>
            <a:pPr marL="457200" lvl="1" indent="0">
              <a:lnSpc>
                <a:spcPct val="100000"/>
              </a:lnSpc>
              <a:spcBef>
                <a:spcPts val="0"/>
              </a:spcBef>
              <a:buNone/>
            </a:pPr>
            <a:r>
              <a:rPr lang="en-US" sz="2800" dirty="0">
                <a:solidFill>
                  <a:schemeClr val="bg1"/>
                </a:solidFill>
                <a:effectLst>
                  <a:outerShdw blurRad="50800" dist="50800" dir="5400000" algn="ctr" rotWithShape="0">
                    <a:srgbClr val="000000"/>
                  </a:outerShdw>
                </a:effectLst>
              </a:rPr>
              <a:t>	     Codex </a:t>
            </a:r>
            <a:r>
              <a:rPr lang="en-US" sz="2800" dirty="0" err="1">
                <a:solidFill>
                  <a:schemeClr val="bg1"/>
                </a:solidFill>
                <a:effectLst>
                  <a:outerShdw blurRad="50800" dist="50800" dir="5400000" algn="ctr" rotWithShape="0">
                    <a:srgbClr val="000000"/>
                  </a:outerShdw>
                </a:effectLst>
              </a:rPr>
              <a:t>Vaticanus</a:t>
            </a:r>
            <a:r>
              <a:rPr lang="en-US" sz="2800" dirty="0">
                <a:solidFill>
                  <a:schemeClr val="bg1"/>
                </a:solidFill>
                <a:effectLst>
                  <a:outerShdw blurRad="50800" dist="50800" dir="5400000" algn="ctr" rotWithShape="0">
                    <a:srgbClr val="000000"/>
                  </a:outerShdw>
                </a:effectLst>
              </a:rPr>
              <a:t> (325-350) and Codex Sinaiticus (330-360)</a:t>
            </a:r>
            <a:endParaRPr lang="en-US" sz="2800" b="1" dirty="0">
              <a:ln>
                <a:solidFill>
                  <a:sysClr val="windowText" lastClr="000000"/>
                </a:solidFill>
              </a:ln>
              <a:solidFill>
                <a:schemeClr val="accent4">
                  <a:lumMod val="40000"/>
                  <a:lumOff val="60000"/>
                </a:schemeClr>
              </a:solidFill>
              <a:effectLst>
                <a:outerShdw blurRad="50800" dist="50800" dir="5400000" algn="ctr" rotWithShape="0">
                  <a:srgbClr val="000000"/>
                </a:outerShdw>
              </a:effectLst>
              <a:latin typeface="Berlin Sans FB Demi" panose="020E0802020502020306" pitchFamily="34" charset="0"/>
            </a:endParaRPr>
          </a:p>
        </p:txBody>
      </p:sp>
      <p:sp>
        <p:nvSpPr>
          <p:cNvPr id="7" name="TextBox 6">
            <a:extLst>
              <a:ext uri="{FF2B5EF4-FFF2-40B4-BE49-F238E27FC236}">
                <a16:creationId xmlns:a16="http://schemas.microsoft.com/office/drawing/2014/main" id="{582B7A83-D25B-446D-B284-54B355ABAC0C}"/>
              </a:ext>
            </a:extLst>
          </p:cNvPr>
          <p:cNvSpPr txBox="1"/>
          <p:nvPr/>
        </p:nvSpPr>
        <p:spPr>
          <a:xfrm>
            <a:off x="1044271" y="1623939"/>
            <a:ext cx="5468764" cy="584775"/>
          </a:xfrm>
          <a:prstGeom prst="rect">
            <a:avLst/>
          </a:prstGeom>
          <a:solidFill>
            <a:srgbClr val="3A1D00"/>
          </a:solidFill>
        </p:spPr>
        <p:txBody>
          <a:bodyPr wrap="square" rtlCol="0">
            <a:noAutofit/>
          </a:bodyPr>
          <a:lstStyle/>
          <a:p>
            <a:pPr algn="ctr"/>
            <a:r>
              <a:rPr lang="en-US" sz="2800" b="1" i="1" dirty="0">
                <a:solidFill>
                  <a:schemeClr val="accent4">
                    <a:lumMod val="60000"/>
                    <a:lumOff val="40000"/>
                  </a:schemeClr>
                </a:solidFill>
              </a:rPr>
              <a:t>The Gospel According to Mark</a:t>
            </a:r>
          </a:p>
        </p:txBody>
      </p:sp>
      <p:sp>
        <p:nvSpPr>
          <p:cNvPr id="8" name="TextBox 7">
            <a:extLst>
              <a:ext uri="{FF2B5EF4-FFF2-40B4-BE49-F238E27FC236}">
                <a16:creationId xmlns:a16="http://schemas.microsoft.com/office/drawing/2014/main" id="{0932AEC9-EEC2-40C1-B4F0-9B057C3A0728}"/>
              </a:ext>
            </a:extLst>
          </p:cNvPr>
          <p:cNvSpPr txBox="1"/>
          <p:nvPr/>
        </p:nvSpPr>
        <p:spPr>
          <a:xfrm>
            <a:off x="9433" y="42292"/>
            <a:ext cx="7581630" cy="1721347"/>
          </a:xfrm>
          <a:prstGeom prst="rect">
            <a:avLst/>
          </a:prstGeom>
          <a:noFill/>
          <a:effectLst>
            <a:outerShdw blurRad="50800" dist="50800" dir="5400000" algn="ctr" rotWithShape="0">
              <a:schemeClr val="tx1"/>
            </a:outerShdw>
          </a:effectLst>
        </p:spPr>
        <p:txBody>
          <a:bodyPr wrap="square" rtlCol="0">
            <a:noAutofit/>
          </a:bodyPr>
          <a:lstStyle/>
          <a:p>
            <a:pPr algn="ctr"/>
            <a:r>
              <a:rPr lang="en-US" sz="6000" spc="-100" dirty="0">
                <a:gradFill flip="none" rotWithShape="1">
                  <a:gsLst>
                    <a:gs pos="0">
                      <a:schemeClr val="accent2">
                        <a:lumMod val="75000"/>
                      </a:schemeClr>
                    </a:gs>
                    <a:gs pos="50000">
                      <a:schemeClr val="accent4">
                        <a:lumMod val="40000"/>
                        <a:lumOff val="60000"/>
                        <a:shade val="67500"/>
                        <a:satMod val="115000"/>
                      </a:schemeClr>
                    </a:gs>
                    <a:gs pos="100000">
                      <a:schemeClr val="accent4">
                        <a:lumMod val="40000"/>
                        <a:lumOff val="60000"/>
                        <a:shade val="100000"/>
                        <a:satMod val="115000"/>
                      </a:schemeClr>
                    </a:gs>
                  </a:gsLst>
                  <a:lin ang="16200000" scaled="1"/>
                  <a:tileRect/>
                </a:gradFill>
                <a:latin typeface="MisterEarl BT" panose="03080802020302020203" pitchFamily="66" charset="0"/>
              </a:rPr>
              <a:t>What just happened here?</a:t>
            </a:r>
          </a:p>
          <a:p>
            <a:pPr algn="ctr"/>
            <a:r>
              <a:rPr lang="en-US" sz="4400" spc="-100" dirty="0">
                <a:gradFill flip="none" rotWithShape="1">
                  <a:gsLst>
                    <a:gs pos="0">
                      <a:schemeClr val="accent2">
                        <a:lumMod val="75000"/>
                      </a:schemeClr>
                    </a:gs>
                    <a:gs pos="50000">
                      <a:schemeClr val="accent4">
                        <a:lumMod val="40000"/>
                        <a:lumOff val="60000"/>
                        <a:shade val="67500"/>
                        <a:satMod val="115000"/>
                      </a:schemeClr>
                    </a:gs>
                    <a:gs pos="100000">
                      <a:schemeClr val="accent4">
                        <a:lumMod val="40000"/>
                        <a:lumOff val="60000"/>
                        <a:shade val="100000"/>
                        <a:satMod val="115000"/>
                      </a:schemeClr>
                    </a:gs>
                  </a:gsLst>
                  <a:lin ang="16200000" scaled="1"/>
                  <a:tileRect/>
                </a:gradFill>
                <a:latin typeface="MisterEarl BT" panose="03080802020302020203" pitchFamily="66" charset="0"/>
              </a:rPr>
              <a:t>Mark 16 (ending)</a:t>
            </a:r>
            <a:endParaRPr lang="en-US" sz="4400" spc="-100" dirty="0">
              <a:solidFill>
                <a:schemeClr val="bg1"/>
              </a:solidFill>
            </a:endParaRPr>
          </a:p>
        </p:txBody>
      </p:sp>
      <p:pic>
        <p:nvPicPr>
          <p:cNvPr id="4" name="Picture 3" descr="A picture containing text, person, person, standing&#10;&#10;Description automatically generated">
            <a:extLst>
              <a:ext uri="{FF2B5EF4-FFF2-40B4-BE49-F238E27FC236}">
                <a16:creationId xmlns:a16="http://schemas.microsoft.com/office/drawing/2014/main" id="{A07D1B94-D9EA-4BB3-B0BA-74933D1529F2}"/>
              </a:ext>
            </a:extLst>
          </p:cNvPr>
          <p:cNvPicPr>
            <a:picLocks noChangeAspect="1"/>
          </p:cNvPicPr>
          <p:nvPr/>
        </p:nvPicPr>
        <p:blipFill rotWithShape="1">
          <a:blip r:embed="rId2">
            <a:extLst>
              <a:ext uri="{28A0092B-C50C-407E-A947-70E740481C1C}">
                <a14:useLocalDpi xmlns:a14="http://schemas.microsoft.com/office/drawing/2010/main" val="0"/>
              </a:ext>
            </a:extLst>
          </a:blip>
          <a:srcRect l="6021" t="9202" r="30631" b="50000"/>
          <a:stretch/>
        </p:blipFill>
        <p:spPr>
          <a:xfrm flipH="1">
            <a:off x="7611413" y="0"/>
            <a:ext cx="4571153" cy="2221663"/>
          </a:xfrm>
          <a:prstGeom prst="rect">
            <a:avLst/>
          </a:prstGeom>
        </p:spPr>
      </p:pic>
      <p:pic>
        <p:nvPicPr>
          <p:cNvPr id="6" name="Picture 5" descr="A picture containing text, person, person, standing&#10;&#10;Description automatically generated">
            <a:extLst>
              <a:ext uri="{FF2B5EF4-FFF2-40B4-BE49-F238E27FC236}">
                <a16:creationId xmlns:a16="http://schemas.microsoft.com/office/drawing/2014/main" id="{0B4EA901-A8F8-4B3F-BAED-280B10A0AA4F}"/>
              </a:ext>
            </a:extLst>
          </p:cNvPr>
          <p:cNvPicPr>
            <a:picLocks noChangeAspect="1"/>
          </p:cNvPicPr>
          <p:nvPr/>
        </p:nvPicPr>
        <p:blipFill rotWithShape="1">
          <a:blip r:embed="rId2">
            <a:extLst>
              <a:ext uri="{28A0092B-C50C-407E-A947-70E740481C1C}">
                <a14:useLocalDpi xmlns:a14="http://schemas.microsoft.com/office/drawing/2010/main" val="0"/>
              </a:ext>
            </a:extLst>
          </a:blip>
          <a:srcRect l="42300" t="32524" r="46646" b="47630"/>
          <a:stretch/>
        </p:blipFill>
        <p:spPr>
          <a:xfrm flipH="1">
            <a:off x="8097194" y="1316758"/>
            <a:ext cx="664906" cy="900883"/>
          </a:xfrm>
          <a:prstGeom prst="rect">
            <a:avLst/>
          </a:prstGeom>
        </p:spPr>
      </p:pic>
      <p:pic>
        <p:nvPicPr>
          <p:cNvPr id="11" name="Picture 10" descr="A picture containing text, person, person, standing&#10;&#10;Description automatically generated">
            <a:extLst>
              <a:ext uri="{FF2B5EF4-FFF2-40B4-BE49-F238E27FC236}">
                <a16:creationId xmlns:a16="http://schemas.microsoft.com/office/drawing/2014/main" id="{A2B8F624-057B-49B6-83F5-324CE09176A0}"/>
              </a:ext>
            </a:extLst>
          </p:cNvPr>
          <p:cNvPicPr>
            <a:picLocks noChangeAspect="1"/>
          </p:cNvPicPr>
          <p:nvPr/>
        </p:nvPicPr>
        <p:blipFill rotWithShape="1">
          <a:blip r:embed="rId2">
            <a:extLst>
              <a:ext uri="{28A0092B-C50C-407E-A947-70E740481C1C}">
                <a14:useLocalDpi xmlns:a14="http://schemas.microsoft.com/office/drawing/2010/main" val="0"/>
              </a:ext>
            </a:extLst>
          </a:blip>
          <a:srcRect l="42300" t="32524" r="48847" b="48197"/>
          <a:stretch/>
        </p:blipFill>
        <p:spPr>
          <a:xfrm flipH="1">
            <a:off x="7598534" y="1329638"/>
            <a:ext cx="532500" cy="875124"/>
          </a:xfrm>
          <a:prstGeom prst="rect">
            <a:avLst/>
          </a:prstGeom>
        </p:spPr>
      </p:pic>
      <p:cxnSp>
        <p:nvCxnSpPr>
          <p:cNvPr id="13" name="Straight Connector 12">
            <a:extLst>
              <a:ext uri="{FF2B5EF4-FFF2-40B4-BE49-F238E27FC236}">
                <a16:creationId xmlns:a16="http://schemas.microsoft.com/office/drawing/2014/main" id="{D8BD3159-9EDC-4A71-BBC8-050C6040B37B}"/>
              </a:ext>
            </a:extLst>
          </p:cNvPr>
          <p:cNvCxnSpPr/>
          <p:nvPr/>
        </p:nvCxnSpPr>
        <p:spPr>
          <a:xfrm>
            <a:off x="9433" y="2197845"/>
            <a:ext cx="12180603" cy="0"/>
          </a:xfrm>
          <a:prstGeom prst="line">
            <a:avLst/>
          </a:prstGeom>
          <a:ln w="381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8610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7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2DD604-D927-5617-0EE6-DCA3D7E80C0B}"/>
              </a:ext>
            </a:extLst>
          </p:cNvPr>
          <p:cNvSpPr txBox="1"/>
          <p:nvPr/>
        </p:nvSpPr>
        <p:spPr>
          <a:xfrm>
            <a:off x="1038199" y="4806635"/>
            <a:ext cx="4724400" cy="954107"/>
          </a:xfrm>
          <a:prstGeom prst="rect">
            <a:avLst/>
          </a:prstGeom>
          <a:noFill/>
        </p:spPr>
        <p:txBody>
          <a:bodyPr wrap="square" rtlCol="0">
            <a:spAutoFit/>
          </a:bodyPr>
          <a:lstStyle/>
          <a:p>
            <a:pPr algn="ctr"/>
            <a:r>
              <a:rPr lang="en-US" sz="2800" dirty="0">
                <a:solidFill>
                  <a:schemeClr val="bg1"/>
                </a:solidFill>
              </a:rPr>
              <a:t>Codex </a:t>
            </a:r>
            <a:r>
              <a:rPr lang="en-US" sz="2800" dirty="0" err="1">
                <a:solidFill>
                  <a:schemeClr val="bg1"/>
                </a:solidFill>
              </a:rPr>
              <a:t>Vaticanus</a:t>
            </a:r>
            <a:endParaRPr lang="en-US" sz="2800" dirty="0">
              <a:solidFill>
                <a:schemeClr val="bg1"/>
              </a:solidFill>
            </a:endParaRPr>
          </a:p>
          <a:p>
            <a:pPr algn="ctr"/>
            <a:r>
              <a:rPr lang="en-US" sz="2800" dirty="0">
                <a:solidFill>
                  <a:schemeClr val="bg1"/>
                </a:solidFill>
              </a:rPr>
              <a:t>(4</a:t>
            </a:r>
            <a:r>
              <a:rPr lang="en-US" sz="2800" baseline="30000" dirty="0">
                <a:solidFill>
                  <a:schemeClr val="bg1"/>
                </a:solidFill>
              </a:rPr>
              <a:t>th</a:t>
            </a:r>
            <a:r>
              <a:rPr lang="en-US" sz="2800" dirty="0">
                <a:solidFill>
                  <a:schemeClr val="bg1"/>
                </a:solidFill>
              </a:rPr>
              <a:t> century)</a:t>
            </a:r>
          </a:p>
        </p:txBody>
      </p:sp>
      <p:pic>
        <p:nvPicPr>
          <p:cNvPr id="4" name="Picture 2" descr="Do You Know the Books of the Bible? – Focus Online">
            <a:extLst>
              <a:ext uri="{FF2B5EF4-FFF2-40B4-BE49-F238E27FC236}">
                <a16:creationId xmlns:a16="http://schemas.microsoft.com/office/drawing/2014/main" id="{1C851469-F76A-B4DC-5E3C-5AE26F975F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04"/>
          <a:stretch/>
        </p:blipFill>
        <p:spPr bwMode="auto">
          <a:xfrm>
            <a:off x="122410" y="798069"/>
            <a:ext cx="6555977" cy="39517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ODEX VATICANUS: End of Mark’s Gospel – Christian Publishing House Blog">
            <a:extLst>
              <a:ext uri="{FF2B5EF4-FFF2-40B4-BE49-F238E27FC236}">
                <a16:creationId xmlns:a16="http://schemas.microsoft.com/office/drawing/2014/main" id="{2D4F5DDA-7DEE-5216-7592-687CEF56EEE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31522" t="5280" r="40942" b="7143"/>
          <a:stretch/>
        </p:blipFill>
        <p:spPr bwMode="auto">
          <a:xfrm>
            <a:off x="6678387" y="264180"/>
            <a:ext cx="5212442" cy="6216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225060"/>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A1D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604" y="2219582"/>
            <a:ext cx="11794900" cy="4638418"/>
          </a:xfrm>
        </p:spPr>
        <p:txBody>
          <a:bodyPr>
            <a:noAutofit/>
          </a:bodyPr>
          <a:lstStyle/>
          <a:p>
            <a:pPr marL="571500" indent="-571500">
              <a:lnSpc>
                <a:spcPct val="100000"/>
              </a:lnSpc>
              <a:spcBef>
                <a:spcPts val="0"/>
              </a:spcBef>
              <a:buFont typeface="Arial" panose="020B0604020202020204" pitchFamily="34" charset="0"/>
              <a:buAutoNum type="romanUcPeriod"/>
            </a:pPr>
            <a:r>
              <a:rPr lang="en-US" sz="3200" dirty="0">
                <a:ln>
                  <a:solidFill>
                    <a:sysClr val="windowText" lastClr="000000"/>
                  </a:solidFill>
                </a:ln>
                <a:solidFill>
                  <a:srgbClr val="FFC000"/>
                </a:solidFill>
                <a:effectLst>
                  <a:outerShdw blurRad="50800" dist="50800" dir="5400000" algn="ctr" rotWithShape="0">
                    <a:srgbClr val="000000"/>
                  </a:outerShdw>
                </a:effectLst>
                <a:latin typeface="Berlin Sans FB Demi" panose="020E0802020502020306" pitchFamily="34" charset="0"/>
              </a:rPr>
              <a:t>WHAT ARE THE OPTIONS?</a:t>
            </a:r>
            <a:endParaRPr lang="en-US" b="1" dirty="0">
              <a:solidFill>
                <a:schemeClr val="accent4">
                  <a:lumMod val="40000"/>
                  <a:lumOff val="60000"/>
                </a:schemeClr>
              </a:solidFill>
              <a:effectLst>
                <a:outerShdw blurRad="50800" dist="50800" dir="5400000" algn="ctr" rotWithShape="0">
                  <a:srgbClr val="000000"/>
                </a:outerShdw>
              </a:effectLst>
            </a:endParaRPr>
          </a:p>
          <a:p>
            <a:pPr marL="571500" indent="-571500">
              <a:lnSpc>
                <a:spcPct val="100000"/>
              </a:lnSpc>
              <a:spcBef>
                <a:spcPts val="0"/>
              </a:spcBef>
              <a:buFont typeface="Arial" panose="020B0604020202020204" pitchFamily="34" charset="0"/>
              <a:buAutoNum type="romanUcPeriod"/>
            </a:pPr>
            <a:r>
              <a:rPr lang="en-US" sz="3200" dirty="0">
                <a:ln>
                  <a:solidFill>
                    <a:sysClr val="windowText" lastClr="000000"/>
                  </a:solidFill>
                </a:ln>
                <a:solidFill>
                  <a:srgbClr val="FFC000"/>
                </a:solidFill>
                <a:effectLst>
                  <a:outerShdw blurRad="50800" dist="50800" dir="5400000" algn="ctr" rotWithShape="0">
                    <a:srgbClr val="000000"/>
                  </a:outerShdw>
                </a:effectLst>
                <a:latin typeface="Berlin Sans FB Demi" panose="020E0802020502020306" pitchFamily="34" charset="0"/>
              </a:rPr>
              <a:t>THE EXTERNAL EVIDENCE</a:t>
            </a:r>
            <a:endParaRPr lang="en-US" b="1" dirty="0">
              <a:solidFill>
                <a:schemeClr val="accent4">
                  <a:lumMod val="40000"/>
                  <a:lumOff val="60000"/>
                </a:schemeClr>
              </a:solidFill>
              <a:effectLst>
                <a:outerShdw blurRad="50800" dist="50800" dir="5400000" algn="ctr" rotWithShape="0">
                  <a:srgbClr val="000000"/>
                </a:outerShdw>
              </a:effectLst>
            </a:endParaRPr>
          </a:p>
          <a:p>
            <a:pPr marL="914400" lvl="1" indent="-457200">
              <a:lnSpc>
                <a:spcPct val="100000"/>
              </a:lnSpc>
              <a:spcBef>
                <a:spcPts val="0"/>
              </a:spcBef>
              <a:buAutoNum type="alphaUcPeriod"/>
            </a:pPr>
            <a:r>
              <a:rPr lang="en-US" sz="2800" b="1" dirty="0">
                <a:solidFill>
                  <a:schemeClr val="accent4">
                    <a:lumMod val="60000"/>
                    <a:lumOff val="40000"/>
                  </a:schemeClr>
                </a:solidFill>
                <a:effectLst>
                  <a:outerShdw blurRad="50800" dist="50800" dir="5400000" algn="ctr" rotWithShape="0">
                    <a:srgbClr val="000000"/>
                  </a:outerShdw>
                </a:effectLst>
              </a:rPr>
              <a:t>Manuscript Evidence</a:t>
            </a:r>
            <a:endParaRPr lang="en-US" sz="2800" dirty="0">
              <a:solidFill>
                <a:schemeClr val="bg1"/>
              </a:solidFill>
              <a:effectLst>
                <a:outerShdw blurRad="50800" dist="50800" dir="5400000" algn="ctr" rotWithShape="0">
                  <a:srgbClr val="000000"/>
                </a:outerShdw>
              </a:effectLst>
            </a:endParaRPr>
          </a:p>
          <a:p>
            <a:pPr marL="914400" lvl="1" indent="-457200">
              <a:lnSpc>
                <a:spcPct val="100000"/>
              </a:lnSpc>
              <a:spcBef>
                <a:spcPts val="0"/>
              </a:spcBef>
              <a:buAutoNum type="alphaUcPeriod"/>
            </a:pPr>
            <a:r>
              <a:rPr lang="en-US" sz="2800" b="1" dirty="0">
                <a:solidFill>
                  <a:schemeClr val="accent4">
                    <a:lumMod val="60000"/>
                    <a:lumOff val="40000"/>
                  </a:schemeClr>
                </a:solidFill>
                <a:effectLst>
                  <a:outerShdw blurRad="50800" dist="50800" dir="5400000" algn="ctr" rotWithShape="0">
                    <a:srgbClr val="000000"/>
                  </a:outerShdw>
                </a:effectLst>
              </a:rPr>
              <a:t>The “Majority Text” (AKA: Byzantine Text, later </a:t>
            </a:r>
            <a:r>
              <a:rPr lang="en-US" sz="2800" b="1" i="1" dirty="0">
                <a:solidFill>
                  <a:schemeClr val="accent4">
                    <a:lumMod val="60000"/>
                    <a:lumOff val="40000"/>
                  </a:schemeClr>
                </a:solidFill>
                <a:effectLst>
                  <a:outerShdw blurRad="50800" dist="50800" dir="5400000" algn="ctr" rotWithShape="0">
                    <a:srgbClr val="000000"/>
                  </a:outerShdw>
                </a:effectLst>
              </a:rPr>
              <a:t>Textus Receptus</a:t>
            </a:r>
            <a:r>
              <a:rPr lang="en-US" sz="2800" b="1" dirty="0">
                <a:solidFill>
                  <a:schemeClr val="accent4">
                    <a:lumMod val="60000"/>
                    <a:lumOff val="40000"/>
                  </a:schemeClr>
                </a:solidFill>
                <a:effectLst>
                  <a:outerShdw blurRad="50800" dist="50800" dir="5400000" algn="ctr" rotWithShape="0">
                    <a:srgbClr val="000000"/>
                  </a:outerShdw>
                </a:effectLst>
              </a:rPr>
              <a:t>)</a:t>
            </a:r>
            <a:endParaRPr lang="en-US" sz="2800" b="1" dirty="0">
              <a:solidFill>
                <a:schemeClr val="accent4">
                  <a:lumMod val="40000"/>
                  <a:lumOff val="60000"/>
                </a:schemeClr>
              </a:solidFill>
              <a:effectLst>
                <a:outerShdw blurRad="50800" dist="50800" dir="5400000" algn="ctr" rotWithShape="0">
                  <a:srgbClr val="000000"/>
                </a:outerShdw>
              </a:effectLst>
            </a:endParaRPr>
          </a:p>
          <a:p>
            <a:pPr marL="457200" lvl="1" indent="0">
              <a:lnSpc>
                <a:spcPct val="100000"/>
              </a:lnSpc>
              <a:spcBef>
                <a:spcPts val="0"/>
              </a:spcBef>
              <a:buNone/>
            </a:pPr>
            <a:r>
              <a:rPr lang="en-US" sz="2800" b="1" dirty="0">
                <a:ln>
                  <a:solidFill>
                    <a:sysClr val="windowText" lastClr="000000"/>
                  </a:solidFill>
                </a:ln>
                <a:solidFill>
                  <a:schemeClr val="bg1"/>
                </a:solidFill>
                <a:effectLst>
                  <a:outerShdw blurRad="50800" dist="50800" dir="5400000" algn="ctr" rotWithShape="0">
                    <a:srgbClr val="000000"/>
                  </a:outerShdw>
                </a:effectLst>
                <a:latin typeface="Berlin Sans FB Demi" panose="020E0802020502020306" pitchFamily="34" charset="0"/>
              </a:rPr>
              <a:t>	- began at the Council of </a:t>
            </a:r>
            <a:r>
              <a:rPr lang="en-US" sz="2800" b="1" dirty="0" err="1">
                <a:ln>
                  <a:solidFill>
                    <a:sysClr val="windowText" lastClr="000000"/>
                  </a:solidFill>
                </a:ln>
                <a:solidFill>
                  <a:schemeClr val="bg1"/>
                </a:solidFill>
                <a:effectLst>
                  <a:outerShdw blurRad="50800" dist="50800" dir="5400000" algn="ctr" rotWithShape="0">
                    <a:srgbClr val="000000"/>
                  </a:outerShdw>
                </a:effectLst>
                <a:latin typeface="Berlin Sans FB Demi" panose="020E0802020502020306" pitchFamily="34" charset="0"/>
              </a:rPr>
              <a:t>Nicea</a:t>
            </a:r>
            <a:r>
              <a:rPr lang="en-US" sz="2800" b="1" dirty="0">
                <a:ln>
                  <a:solidFill>
                    <a:sysClr val="windowText" lastClr="000000"/>
                  </a:solidFill>
                </a:ln>
                <a:solidFill>
                  <a:schemeClr val="bg1"/>
                </a:solidFill>
                <a:effectLst>
                  <a:outerShdw blurRad="50800" dist="50800" dir="5400000" algn="ctr" rotWithShape="0">
                    <a:srgbClr val="000000"/>
                  </a:outerShdw>
                </a:effectLst>
                <a:latin typeface="Berlin Sans FB Demi" panose="020E0802020502020306" pitchFamily="34" charset="0"/>
              </a:rPr>
              <a:t> (325) when Eusebius distributed</a:t>
            </a:r>
          </a:p>
          <a:p>
            <a:pPr marL="457200" lvl="1" indent="0">
              <a:lnSpc>
                <a:spcPct val="100000"/>
              </a:lnSpc>
              <a:spcBef>
                <a:spcPts val="0"/>
              </a:spcBef>
              <a:buNone/>
            </a:pPr>
            <a:r>
              <a:rPr lang="en-US" sz="2800" b="1" dirty="0">
                <a:ln>
                  <a:solidFill>
                    <a:sysClr val="windowText" lastClr="000000"/>
                  </a:solidFill>
                </a:ln>
                <a:solidFill>
                  <a:schemeClr val="bg1"/>
                </a:solidFill>
                <a:effectLst>
                  <a:outerShdw blurRad="50800" dist="50800" dir="5400000" algn="ctr" rotWithShape="0">
                    <a:srgbClr val="000000"/>
                  </a:outerShdw>
                </a:effectLst>
                <a:latin typeface="Berlin Sans FB Demi" panose="020E0802020502020306" pitchFamily="34" charset="0"/>
              </a:rPr>
              <a:t>		new copies of the Bible in exchange for older manuscripts</a:t>
            </a:r>
          </a:p>
          <a:p>
            <a:pPr marL="457200" lvl="1" indent="0">
              <a:lnSpc>
                <a:spcPct val="100000"/>
              </a:lnSpc>
              <a:spcBef>
                <a:spcPts val="0"/>
              </a:spcBef>
              <a:buNone/>
            </a:pPr>
            <a:r>
              <a:rPr lang="en-US" sz="2800" b="1" dirty="0">
                <a:ln>
                  <a:solidFill>
                    <a:sysClr val="windowText" lastClr="000000"/>
                  </a:solidFill>
                </a:ln>
                <a:solidFill>
                  <a:schemeClr val="bg1"/>
                </a:solidFill>
                <a:effectLst>
                  <a:outerShdw blurRad="50800" dist="50800" dir="5400000" algn="ctr" rotWithShape="0">
                    <a:srgbClr val="000000"/>
                  </a:outerShdw>
                </a:effectLst>
                <a:latin typeface="Berlin Sans FB Demi" panose="020E0802020502020306" pitchFamily="34" charset="0"/>
              </a:rPr>
              <a:t>	- consequently, we have c. 1,200 copies of Mark, many from this</a:t>
            </a:r>
          </a:p>
          <a:p>
            <a:pPr marL="457200" lvl="1" indent="0">
              <a:lnSpc>
                <a:spcPct val="100000"/>
              </a:lnSpc>
              <a:spcBef>
                <a:spcPts val="0"/>
              </a:spcBef>
              <a:buNone/>
            </a:pPr>
            <a:r>
              <a:rPr lang="en-US" sz="2800" b="1" dirty="0">
                <a:ln>
                  <a:solidFill>
                    <a:sysClr val="windowText" lastClr="000000"/>
                  </a:solidFill>
                </a:ln>
                <a:solidFill>
                  <a:schemeClr val="bg1"/>
                </a:solidFill>
                <a:effectLst>
                  <a:outerShdw blurRad="50800" dist="50800" dir="5400000" algn="ctr" rotWithShape="0">
                    <a:srgbClr val="000000"/>
                  </a:outerShdw>
                </a:effectLst>
                <a:latin typeface="Berlin Sans FB Demi" panose="020E0802020502020306" pitchFamily="34" charset="0"/>
              </a:rPr>
              <a:t>		“Byzantine Text”</a:t>
            </a:r>
          </a:p>
          <a:p>
            <a:pPr marL="457200" lvl="1" indent="0">
              <a:lnSpc>
                <a:spcPct val="100000"/>
              </a:lnSpc>
              <a:spcBef>
                <a:spcPts val="0"/>
              </a:spcBef>
              <a:buNone/>
            </a:pPr>
            <a:r>
              <a:rPr lang="en-US" sz="2800" b="1" dirty="0">
                <a:ln>
                  <a:solidFill>
                    <a:sysClr val="windowText" lastClr="000000"/>
                  </a:solidFill>
                </a:ln>
                <a:solidFill>
                  <a:schemeClr val="bg1"/>
                </a:solidFill>
                <a:effectLst>
                  <a:outerShdw blurRad="50800" dist="50800" dir="5400000" algn="ctr" rotWithShape="0">
                    <a:srgbClr val="000000"/>
                  </a:outerShdw>
                </a:effectLst>
                <a:latin typeface="Berlin Sans FB Demi" panose="020E0802020502020306" pitchFamily="34" charset="0"/>
              </a:rPr>
              <a:t>	- in 1516, Erasmus printed the first full Greek New Testament</a:t>
            </a:r>
          </a:p>
          <a:p>
            <a:pPr marL="457200" lvl="1" indent="0">
              <a:lnSpc>
                <a:spcPct val="100000"/>
              </a:lnSpc>
              <a:spcBef>
                <a:spcPts val="0"/>
              </a:spcBef>
              <a:buNone/>
            </a:pPr>
            <a:r>
              <a:rPr lang="en-US" sz="2800" b="1" dirty="0">
                <a:ln>
                  <a:solidFill>
                    <a:sysClr val="windowText" lastClr="000000"/>
                  </a:solidFill>
                </a:ln>
                <a:solidFill>
                  <a:schemeClr val="bg1"/>
                </a:solidFill>
                <a:effectLst>
                  <a:outerShdw blurRad="50800" dist="50800" dir="5400000" algn="ctr" rotWithShape="0">
                    <a:srgbClr val="000000"/>
                  </a:outerShdw>
                </a:effectLst>
                <a:latin typeface="Berlin Sans FB Demi" panose="020E0802020502020306" pitchFamily="34" charset="0"/>
              </a:rPr>
              <a:t>	- this eventually led to a </a:t>
            </a:r>
            <a:r>
              <a:rPr lang="en-US" sz="2800" b="1" i="1" dirty="0">
                <a:ln>
                  <a:solidFill>
                    <a:sysClr val="windowText" lastClr="000000"/>
                  </a:solidFill>
                </a:ln>
                <a:solidFill>
                  <a:schemeClr val="bg1"/>
                </a:solidFill>
                <a:effectLst>
                  <a:outerShdw blurRad="50800" dist="50800" dir="5400000" algn="ctr" rotWithShape="0">
                    <a:srgbClr val="000000"/>
                  </a:outerShdw>
                </a:effectLst>
                <a:latin typeface="Berlin Sans FB Demi" panose="020E0802020502020306" pitchFamily="34" charset="0"/>
              </a:rPr>
              <a:t>Textus Receptus</a:t>
            </a:r>
            <a:r>
              <a:rPr lang="en-US" sz="2800" b="1" dirty="0">
                <a:ln>
                  <a:solidFill>
                    <a:sysClr val="windowText" lastClr="000000"/>
                  </a:solidFill>
                </a:ln>
                <a:solidFill>
                  <a:schemeClr val="bg1"/>
                </a:solidFill>
                <a:effectLst>
                  <a:outerShdw blurRad="50800" dist="50800" dir="5400000" algn="ctr" rotWithShape="0">
                    <a:srgbClr val="000000"/>
                  </a:outerShdw>
                </a:effectLst>
                <a:latin typeface="Berlin Sans FB Demi" panose="020E0802020502020306" pitchFamily="34" charset="0"/>
              </a:rPr>
              <a:t> (the basis for the 1611 KJV)</a:t>
            </a:r>
            <a:endParaRPr lang="en-US" sz="2800" b="1" dirty="0">
              <a:ln>
                <a:solidFill>
                  <a:sysClr val="windowText" lastClr="000000"/>
                </a:solidFill>
              </a:ln>
              <a:solidFill>
                <a:schemeClr val="accent4">
                  <a:lumMod val="40000"/>
                  <a:lumOff val="60000"/>
                </a:schemeClr>
              </a:solidFill>
              <a:effectLst>
                <a:outerShdw blurRad="50800" dist="50800" dir="5400000" algn="ctr" rotWithShape="0">
                  <a:srgbClr val="000000"/>
                </a:outerShdw>
              </a:effectLst>
              <a:latin typeface="Berlin Sans FB Demi" panose="020E0802020502020306" pitchFamily="34" charset="0"/>
            </a:endParaRPr>
          </a:p>
        </p:txBody>
      </p:sp>
      <p:sp>
        <p:nvSpPr>
          <p:cNvPr id="7" name="TextBox 6">
            <a:extLst>
              <a:ext uri="{FF2B5EF4-FFF2-40B4-BE49-F238E27FC236}">
                <a16:creationId xmlns:a16="http://schemas.microsoft.com/office/drawing/2014/main" id="{582B7A83-D25B-446D-B284-54B355ABAC0C}"/>
              </a:ext>
            </a:extLst>
          </p:cNvPr>
          <p:cNvSpPr txBox="1"/>
          <p:nvPr/>
        </p:nvSpPr>
        <p:spPr>
          <a:xfrm>
            <a:off x="1044271" y="1623939"/>
            <a:ext cx="5468764" cy="584775"/>
          </a:xfrm>
          <a:prstGeom prst="rect">
            <a:avLst/>
          </a:prstGeom>
          <a:solidFill>
            <a:srgbClr val="3A1D00"/>
          </a:solidFill>
        </p:spPr>
        <p:txBody>
          <a:bodyPr wrap="square" rtlCol="0">
            <a:noAutofit/>
          </a:bodyPr>
          <a:lstStyle/>
          <a:p>
            <a:pPr algn="ctr"/>
            <a:r>
              <a:rPr lang="en-US" sz="2800" b="1" i="1" dirty="0">
                <a:solidFill>
                  <a:schemeClr val="accent4">
                    <a:lumMod val="60000"/>
                    <a:lumOff val="40000"/>
                  </a:schemeClr>
                </a:solidFill>
              </a:rPr>
              <a:t>The Gospel According to Mark</a:t>
            </a:r>
          </a:p>
        </p:txBody>
      </p:sp>
      <p:sp>
        <p:nvSpPr>
          <p:cNvPr id="8" name="TextBox 7">
            <a:extLst>
              <a:ext uri="{FF2B5EF4-FFF2-40B4-BE49-F238E27FC236}">
                <a16:creationId xmlns:a16="http://schemas.microsoft.com/office/drawing/2014/main" id="{0932AEC9-EEC2-40C1-B4F0-9B057C3A0728}"/>
              </a:ext>
            </a:extLst>
          </p:cNvPr>
          <p:cNvSpPr txBox="1"/>
          <p:nvPr/>
        </p:nvSpPr>
        <p:spPr>
          <a:xfrm>
            <a:off x="9433" y="42292"/>
            <a:ext cx="7581630" cy="1721347"/>
          </a:xfrm>
          <a:prstGeom prst="rect">
            <a:avLst/>
          </a:prstGeom>
          <a:noFill/>
          <a:effectLst>
            <a:outerShdw blurRad="50800" dist="50800" dir="5400000" algn="ctr" rotWithShape="0">
              <a:schemeClr val="tx1"/>
            </a:outerShdw>
          </a:effectLst>
        </p:spPr>
        <p:txBody>
          <a:bodyPr wrap="square" rtlCol="0">
            <a:noAutofit/>
          </a:bodyPr>
          <a:lstStyle/>
          <a:p>
            <a:pPr algn="ctr"/>
            <a:r>
              <a:rPr lang="en-US" sz="6000" spc="-100" dirty="0">
                <a:gradFill flip="none" rotWithShape="1">
                  <a:gsLst>
                    <a:gs pos="0">
                      <a:schemeClr val="accent2">
                        <a:lumMod val="75000"/>
                      </a:schemeClr>
                    </a:gs>
                    <a:gs pos="50000">
                      <a:schemeClr val="accent4">
                        <a:lumMod val="40000"/>
                        <a:lumOff val="60000"/>
                        <a:shade val="67500"/>
                        <a:satMod val="115000"/>
                      </a:schemeClr>
                    </a:gs>
                    <a:gs pos="100000">
                      <a:schemeClr val="accent4">
                        <a:lumMod val="40000"/>
                        <a:lumOff val="60000"/>
                        <a:shade val="100000"/>
                        <a:satMod val="115000"/>
                      </a:schemeClr>
                    </a:gs>
                  </a:gsLst>
                  <a:lin ang="16200000" scaled="1"/>
                  <a:tileRect/>
                </a:gradFill>
                <a:latin typeface="MisterEarl BT" panose="03080802020302020203" pitchFamily="66" charset="0"/>
              </a:rPr>
              <a:t>What just happened here?</a:t>
            </a:r>
          </a:p>
          <a:p>
            <a:pPr algn="ctr"/>
            <a:r>
              <a:rPr lang="en-US" sz="4400" spc="-100" dirty="0">
                <a:gradFill flip="none" rotWithShape="1">
                  <a:gsLst>
                    <a:gs pos="0">
                      <a:schemeClr val="accent2">
                        <a:lumMod val="75000"/>
                      </a:schemeClr>
                    </a:gs>
                    <a:gs pos="50000">
                      <a:schemeClr val="accent4">
                        <a:lumMod val="40000"/>
                        <a:lumOff val="60000"/>
                        <a:shade val="67500"/>
                        <a:satMod val="115000"/>
                      </a:schemeClr>
                    </a:gs>
                    <a:gs pos="100000">
                      <a:schemeClr val="accent4">
                        <a:lumMod val="40000"/>
                        <a:lumOff val="60000"/>
                        <a:shade val="100000"/>
                        <a:satMod val="115000"/>
                      </a:schemeClr>
                    </a:gs>
                  </a:gsLst>
                  <a:lin ang="16200000" scaled="1"/>
                  <a:tileRect/>
                </a:gradFill>
                <a:latin typeface="MisterEarl BT" panose="03080802020302020203" pitchFamily="66" charset="0"/>
              </a:rPr>
              <a:t>Mark 16 (ending)</a:t>
            </a:r>
            <a:endParaRPr lang="en-US" sz="4400" spc="-100" dirty="0">
              <a:solidFill>
                <a:schemeClr val="bg1"/>
              </a:solidFill>
            </a:endParaRPr>
          </a:p>
        </p:txBody>
      </p:sp>
      <p:pic>
        <p:nvPicPr>
          <p:cNvPr id="4" name="Picture 3" descr="A picture containing text, person, person, standing&#10;&#10;Description automatically generated">
            <a:extLst>
              <a:ext uri="{FF2B5EF4-FFF2-40B4-BE49-F238E27FC236}">
                <a16:creationId xmlns:a16="http://schemas.microsoft.com/office/drawing/2014/main" id="{A07D1B94-D9EA-4BB3-B0BA-74933D1529F2}"/>
              </a:ext>
            </a:extLst>
          </p:cNvPr>
          <p:cNvPicPr>
            <a:picLocks noChangeAspect="1"/>
          </p:cNvPicPr>
          <p:nvPr/>
        </p:nvPicPr>
        <p:blipFill rotWithShape="1">
          <a:blip r:embed="rId2">
            <a:extLst>
              <a:ext uri="{28A0092B-C50C-407E-A947-70E740481C1C}">
                <a14:useLocalDpi xmlns:a14="http://schemas.microsoft.com/office/drawing/2010/main" val="0"/>
              </a:ext>
            </a:extLst>
          </a:blip>
          <a:srcRect l="6021" t="9202" r="30631" b="50000"/>
          <a:stretch/>
        </p:blipFill>
        <p:spPr>
          <a:xfrm flipH="1">
            <a:off x="7611413" y="0"/>
            <a:ext cx="4571153" cy="2221663"/>
          </a:xfrm>
          <a:prstGeom prst="rect">
            <a:avLst/>
          </a:prstGeom>
        </p:spPr>
      </p:pic>
      <p:pic>
        <p:nvPicPr>
          <p:cNvPr id="6" name="Picture 5" descr="A picture containing text, person, person, standing&#10;&#10;Description automatically generated">
            <a:extLst>
              <a:ext uri="{FF2B5EF4-FFF2-40B4-BE49-F238E27FC236}">
                <a16:creationId xmlns:a16="http://schemas.microsoft.com/office/drawing/2014/main" id="{0B4EA901-A8F8-4B3F-BAED-280B10A0AA4F}"/>
              </a:ext>
            </a:extLst>
          </p:cNvPr>
          <p:cNvPicPr>
            <a:picLocks noChangeAspect="1"/>
          </p:cNvPicPr>
          <p:nvPr/>
        </p:nvPicPr>
        <p:blipFill rotWithShape="1">
          <a:blip r:embed="rId2">
            <a:extLst>
              <a:ext uri="{28A0092B-C50C-407E-A947-70E740481C1C}">
                <a14:useLocalDpi xmlns:a14="http://schemas.microsoft.com/office/drawing/2010/main" val="0"/>
              </a:ext>
            </a:extLst>
          </a:blip>
          <a:srcRect l="42300" t="32524" r="46646" b="47630"/>
          <a:stretch/>
        </p:blipFill>
        <p:spPr>
          <a:xfrm flipH="1">
            <a:off x="8097194" y="1316758"/>
            <a:ext cx="664906" cy="900883"/>
          </a:xfrm>
          <a:prstGeom prst="rect">
            <a:avLst/>
          </a:prstGeom>
        </p:spPr>
      </p:pic>
      <p:pic>
        <p:nvPicPr>
          <p:cNvPr id="11" name="Picture 10" descr="A picture containing text, person, person, standing&#10;&#10;Description automatically generated">
            <a:extLst>
              <a:ext uri="{FF2B5EF4-FFF2-40B4-BE49-F238E27FC236}">
                <a16:creationId xmlns:a16="http://schemas.microsoft.com/office/drawing/2014/main" id="{A2B8F624-057B-49B6-83F5-324CE09176A0}"/>
              </a:ext>
            </a:extLst>
          </p:cNvPr>
          <p:cNvPicPr>
            <a:picLocks noChangeAspect="1"/>
          </p:cNvPicPr>
          <p:nvPr/>
        </p:nvPicPr>
        <p:blipFill rotWithShape="1">
          <a:blip r:embed="rId2">
            <a:extLst>
              <a:ext uri="{28A0092B-C50C-407E-A947-70E740481C1C}">
                <a14:useLocalDpi xmlns:a14="http://schemas.microsoft.com/office/drawing/2010/main" val="0"/>
              </a:ext>
            </a:extLst>
          </a:blip>
          <a:srcRect l="42300" t="32524" r="48847" b="48197"/>
          <a:stretch/>
        </p:blipFill>
        <p:spPr>
          <a:xfrm flipH="1">
            <a:off x="7598534" y="1329638"/>
            <a:ext cx="532500" cy="875124"/>
          </a:xfrm>
          <a:prstGeom prst="rect">
            <a:avLst/>
          </a:prstGeom>
        </p:spPr>
      </p:pic>
      <p:cxnSp>
        <p:nvCxnSpPr>
          <p:cNvPr id="13" name="Straight Connector 12">
            <a:extLst>
              <a:ext uri="{FF2B5EF4-FFF2-40B4-BE49-F238E27FC236}">
                <a16:creationId xmlns:a16="http://schemas.microsoft.com/office/drawing/2014/main" id="{D8BD3159-9EDC-4A71-BBC8-050C6040B37B}"/>
              </a:ext>
            </a:extLst>
          </p:cNvPr>
          <p:cNvCxnSpPr/>
          <p:nvPr/>
        </p:nvCxnSpPr>
        <p:spPr>
          <a:xfrm>
            <a:off x="9433" y="2197845"/>
            <a:ext cx="12180603" cy="0"/>
          </a:xfrm>
          <a:prstGeom prst="line">
            <a:avLst/>
          </a:prstGeom>
          <a:ln w="381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02659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75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75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75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75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750"/>
                                        <p:tgtEl>
                                          <p:spTgt spid="3">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7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8fabcde-869d-46c8-afa4-6aaeedadd5e0">
      <Terms xmlns="http://schemas.microsoft.com/office/infopath/2007/PartnerControls"/>
    </lcf76f155ced4ddcb4097134ff3c332f>
    <TaxCatchAll xmlns="b26c2c72-7539-449d-973a-561d8de7518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1EAA6C9D5F2E94E8E5993DDB04FFE84" ma:contentTypeVersion="16" ma:contentTypeDescription="Create a new document." ma:contentTypeScope="" ma:versionID="151a86a5da81b98dda5d72d2fec53a9e">
  <xsd:schema xmlns:xsd="http://www.w3.org/2001/XMLSchema" xmlns:xs="http://www.w3.org/2001/XMLSchema" xmlns:p="http://schemas.microsoft.com/office/2006/metadata/properties" xmlns:ns2="88fabcde-869d-46c8-afa4-6aaeedadd5e0" xmlns:ns3="b26c2c72-7539-449d-973a-561d8de75186" targetNamespace="http://schemas.microsoft.com/office/2006/metadata/properties" ma:root="true" ma:fieldsID="929ea9eca00a32937dd64d8a922645dd" ns2:_="" ns3:_="">
    <xsd:import namespace="88fabcde-869d-46c8-afa4-6aaeedadd5e0"/>
    <xsd:import namespace="b26c2c72-7539-449d-973a-561d8de7518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abcde-869d-46c8-afa4-6aaeedadd5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c1227c3-dd7d-4862-98b8-e3768527c62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26c2c72-7539-449d-973a-561d8de7518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ea55c6e-21a7-4b51-b706-f141249c88ec}" ma:internalName="TaxCatchAll" ma:showField="CatchAllData" ma:web="b26c2c72-7539-449d-973a-561d8de751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0B9369-5BAB-4FD6-B355-DD168B41E82B}">
  <ds:schemaRefs>
    <ds:schemaRef ds:uri="http://schemas.microsoft.com/office/2006/metadata/properties"/>
    <ds:schemaRef ds:uri="http://schemas.microsoft.com/office/infopath/2007/PartnerControls"/>
    <ds:schemaRef ds:uri="88fabcde-869d-46c8-afa4-6aaeedadd5e0"/>
    <ds:schemaRef ds:uri="b26c2c72-7539-449d-973a-561d8de75186"/>
  </ds:schemaRefs>
</ds:datastoreItem>
</file>

<file path=customXml/itemProps2.xml><?xml version="1.0" encoding="utf-8"?>
<ds:datastoreItem xmlns:ds="http://schemas.openxmlformats.org/officeDocument/2006/customXml" ds:itemID="{D6012C90-A66D-46DC-948F-2F16B0392E21}">
  <ds:schemaRefs>
    <ds:schemaRef ds:uri="http://schemas.microsoft.com/sharepoint/v3/contenttype/forms"/>
  </ds:schemaRefs>
</ds:datastoreItem>
</file>

<file path=customXml/itemProps3.xml><?xml version="1.0" encoding="utf-8"?>
<ds:datastoreItem xmlns:ds="http://schemas.openxmlformats.org/officeDocument/2006/customXml" ds:itemID="{69BCD16B-345A-46D5-949D-D05420CE1F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abcde-869d-46c8-afa4-6aaeedadd5e0"/>
    <ds:schemaRef ds:uri="b26c2c72-7539-449d-973a-561d8de751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10512</TotalTime>
  <Words>917</Words>
  <Application>Microsoft Office PowerPoint</Application>
  <PresentationFormat>Widescreen</PresentationFormat>
  <Paragraphs>126</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Arial</vt:lpstr>
      <vt:lpstr>Berlin Sans FB Demi</vt:lpstr>
      <vt:lpstr>MisterEarl BT</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Randall Cook</dc:creator>
  <cp:lastModifiedBy>Randall Cook</cp:lastModifiedBy>
  <cp:revision>167</cp:revision>
  <dcterms:created xsi:type="dcterms:W3CDTF">2016-06-15T13:45:33Z</dcterms:created>
  <dcterms:modified xsi:type="dcterms:W3CDTF">2023-02-13T00:55:40Z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0x01010041EAA6C9D5F2E94E8E5993DDB04FFE84</vt:lpwstr>
  </property>
  <property fmtid="{D5CDD505-2E9C-101B-9397-08002B2CF9AE}" pid="3" name="MediaServiceImageTags">
    <vt:lpwstr/>
  </property>
</Properties>
</file>