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sldIdLst>
    <p:sldId id="404" r:id="rId5"/>
    <p:sldId id="441" r:id="rId6"/>
    <p:sldId id="381" r:id="rId7"/>
    <p:sldId id="333" r:id="rId8"/>
    <p:sldId id="376" r:id="rId9"/>
    <p:sldId id="435" r:id="rId10"/>
    <p:sldId id="436" r:id="rId11"/>
    <p:sldId id="368" r:id="rId12"/>
    <p:sldId id="317" r:id="rId13"/>
    <p:sldId id="440" r:id="rId14"/>
    <p:sldId id="439" r:id="rId15"/>
    <p:sldId id="43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FF4F35-F089-47C5-A276-658B75F9D5E0}" v="3" dt="2025-02-06T21:34:16.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52" d="100"/>
          <a:sy n="152" d="100"/>
        </p:scale>
        <p:origin x="652" y="104"/>
      </p:cViewPr>
      <p:guideLst/>
    </p:cSldViewPr>
  </p:slideViewPr>
  <p:notesTextViewPr>
    <p:cViewPr>
      <p:scale>
        <a:sx n="3" d="2"/>
        <a:sy n="3" d="2"/>
      </p:scale>
      <p:origin x="0" y="0"/>
    </p:cViewPr>
  </p:notesTextViewPr>
  <p:sorterViewPr>
    <p:cViewPr>
      <p:scale>
        <a:sx n="80" d="100"/>
        <a:sy n="80" d="100"/>
      </p:scale>
      <p:origin x="0" y="-35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in Holden" userId="ba82e1bc-d14f-4aff-8b89-620a8f8b8a31" providerId="ADAL" clId="{59FF4F35-F089-47C5-A276-658B75F9D5E0}"/>
    <pc:docChg chg="delSld modSld">
      <pc:chgData name="Robin Holden" userId="ba82e1bc-d14f-4aff-8b89-620a8f8b8a31" providerId="ADAL" clId="{59FF4F35-F089-47C5-A276-658B75F9D5E0}" dt="2025-02-06T21:37:03.677" v="41" actId="113"/>
      <pc:docMkLst>
        <pc:docMk/>
      </pc:docMkLst>
      <pc:sldChg chg="del">
        <pc:chgData name="Robin Holden" userId="ba82e1bc-d14f-4aff-8b89-620a8f8b8a31" providerId="ADAL" clId="{59FF4F35-F089-47C5-A276-658B75F9D5E0}" dt="2025-02-06T21:26:46.754" v="0" actId="47"/>
        <pc:sldMkLst>
          <pc:docMk/>
          <pc:sldMk cId="3415383887" sldId="268"/>
        </pc:sldMkLst>
      </pc:sldChg>
      <pc:sldChg chg="modSp mod">
        <pc:chgData name="Robin Holden" userId="ba82e1bc-d14f-4aff-8b89-620a8f8b8a31" providerId="ADAL" clId="{59FF4F35-F089-47C5-A276-658B75F9D5E0}" dt="2025-02-06T21:36:16.448" v="32" actId="113"/>
        <pc:sldMkLst>
          <pc:docMk/>
          <pc:sldMk cId="1861635405" sldId="317"/>
        </pc:sldMkLst>
        <pc:spChg chg="mod">
          <ac:chgData name="Robin Holden" userId="ba82e1bc-d14f-4aff-8b89-620a8f8b8a31" providerId="ADAL" clId="{59FF4F35-F089-47C5-A276-658B75F9D5E0}" dt="2025-02-06T21:36:10.439" v="31" actId="403"/>
          <ac:spMkLst>
            <pc:docMk/>
            <pc:sldMk cId="1861635405" sldId="317"/>
            <ac:spMk id="8" creationId="{8BDBC9EB-0236-4045-DEEB-FE963DD3A574}"/>
          </ac:spMkLst>
        </pc:spChg>
        <pc:spChg chg="mod">
          <ac:chgData name="Robin Holden" userId="ba82e1bc-d14f-4aff-8b89-620a8f8b8a31" providerId="ADAL" clId="{59FF4F35-F089-47C5-A276-658B75F9D5E0}" dt="2025-02-06T21:36:16.448" v="32" actId="113"/>
          <ac:spMkLst>
            <pc:docMk/>
            <pc:sldMk cId="1861635405" sldId="317"/>
            <ac:spMk id="10" creationId="{AAB2CC24-B80E-9B1A-3A33-9B60EFC12DA5}"/>
          </ac:spMkLst>
        </pc:spChg>
      </pc:sldChg>
      <pc:sldChg chg="modSp mod">
        <pc:chgData name="Robin Holden" userId="ba82e1bc-d14f-4aff-8b89-620a8f8b8a31" providerId="ADAL" clId="{59FF4F35-F089-47C5-A276-658B75F9D5E0}" dt="2025-02-06T21:32:05.602" v="15" actId="113"/>
        <pc:sldMkLst>
          <pc:docMk/>
          <pc:sldMk cId="150775848" sldId="333"/>
        </pc:sldMkLst>
        <pc:spChg chg="mod">
          <ac:chgData name="Robin Holden" userId="ba82e1bc-d14f-4aff-8b89-620a8f8b8a31" providerId="ADAL" clId="{59FF4F35-F089-47C5-A276-658B75F9D5E0}" dt="2025-02-06T21:29:26.034" v="8" actId="1076"/>
          <ac:spMkLst>
            <pc:docMk/>
            <pc:sldMk cId="150775848" sldId="333"/>
            <ac:spMk id="2" creationId="{D647D663-03BF-711E-2F67-607A9187A3BA}"/>
          </ac:spMkLst>
        </pc:spChg>
        <pc:spChg chg="mod">
          <ac:chgData name="Robin Holden" userId="ba82e1bc-d14f-4aff-8b89-620a8f8b8a31" providerId="ADAL" clId="{59FF4F35-F089-47C5-A276-658B75F9D5E0}" dt="2025-02-06T21:31:17.819" v="14" actId="20577"/>
          <ac:spMkLst>
            <pc:docMk/>
            <pc:sldMk cId="150775848" sldId="333"/>
            <ac:spMk id="5" creationId="{F16C0A34-4D54-094C-0F9C-53873D86E4FB}"/>
          </ac:spMkLst>
        </pc:spChg>
        <pc:spChg chg="mod">
          <ac:chgData name="Robin Holden" userId="ba82e1bc-d14f-4aff-8b89-620a8f8b8a31" providerId="ADAL" clId="{59FF4F35-F089-47C5-A276-658B75F9D5E0}" dt="2025-02-06T21:32:05.602" v="15" actId="113"/>
          <ac:spMkLst>
            <pc:docMk/>
            <pc:sldMk cId="150775848" sldId="333"/>
            <ac:spMk id="7" creationId="{A4E78BCA-C4DF-FD7D-A1C7-C757CBA5A1E5}"/>
          </ac:spMkLst>
        </pc:spChg>
      </pc:sldChg>
      <pc:sldChg chg="modSp mod">
        <pc:chgData name="Robin Holden" userId="ba82e1bc-d14f-4aff-8b89-620a8f8b8a31" providerId="ADAL" clId="{59FF4F35-F089-47C5-A276-658B75F9D5E0}" dt="2025-02-06T21:35:59.590" v="29" actId="113"/>
        <pc:sldMkLst>
          <pc:docMk/>
          <pc:sldMk cId="3726009457" sldId="368"/>
        </pc:sldMkLst>
        <pc:spChg chg="mod">
          <ac:chgData name="Robin Holden" userId="ba82e1bc-d14f-4aff-8b89-620a8f8b8a31" providerId="ADAL" clId="{59FF4F35-F089-47C5-A276-658B75F9D5E0}" dt="2025-02-06T21:35:53.690" v="28" actId="403"/>
          <ac:spMkLst>
            <pc:docMk/>
            <pc:sldMk cId="3726009457" sldId="368"/>
            <ac:spMk id="8" creationId="{7AA0FD70-3D10-175C-67D6-94CB51286FF9}"/>
          </ac:spMkLst>
        </pc:spChg>
        <pc:spChg chg="mod">
          <ac:chgData name="Robin Holden" userId="ba82e1bc-d14f-4aff-8b89-620a8f8b8a31" providerId="ADAL" clId="{59FF4F35-F089-47C5-A276-658B75F9D5E0}" dt="2025-02-06T21:35:59.590" v="29" actId="113"/>
          <ac:spMkLst>
            <pc:docMk/>
            <pc:sldMk cId="3726009457" sldId="368"/>
            <ac:spMk id="10" creationId="{BC71E30A-5493-15F9-4F76-509C86B83EE0}"/>
          </ac:spMkLst>
        </pc:spChg>
      </pc:sldChg>
      <pc:sldChg chg="modSp mod">
        <pc:chgData name="Robin Holden" userId="ba82e1bc-d14f-4aff-8b89-620a8f8b8a31" providerId="ADAL" clId="{59FF4F35-F089-47C5-A276-658B75F9D5E0}" dt="2025-02-06T21:34:51.831" v="19" actId="1076"/>
        <pc:sldMkLst>
          <pc:docMk/>
          <pc:sldMk cId="594362862" sldId="376"/>
        </pc:sldMkLst>
        <pc:spChg chg="mod">
          <ac:chgData name="Robin Holden" userId="ba82e1bc-d14f-4aff-8b89-620a8f8b8a31" providerId="ADAL" clId="{59FF4F35-F089-47C5-A276-658B75F9D5E0}" dt="2025-02-06T21:34:51.831" v="19" actId="1076"/>
          <ac:spMkLst>
            <pc:docMk/>
            <pc:sldMk cId="594362862" sldId="376"/>
            <ac:spMk id="7" creationId="{925FABBD-9DDB-D306-CDFE-07C9022F0F30}"/>
          </ac:spMkLst>
        </pc:spChg>
        <pc:spChg chg="mod">
          <ac:chgData name="Robin Holden" userId="ba82e1bc-d14f-4aff-8b89-620a8f8b8a31" providerId="ADAL" clId="{59FF4F35-F089-47C5-A276-658B75F9D5E0}" dt="2025-02-06T21:34:50.832" v="18" actId="113"/>
          <ac:spMkLst>
            <pc:docMk/>
            <pc:sldMk cId="594362862" sldId="376"/>
            <ac:spMk id="9" creationId="{AC7AA75C-76AF-D6CD-9B87-C535DC26E576}"/>
          </ac:spMkLst>
        </pc:spChg>
      </pc:sldChg>
      <pc:sldChg chg="del">
        <pc:chgData name="Robin Holden" userId="ba82e1bc-d14f-4aff-8b89-620a8f8b8a31" providerId="ADAL" clId="{59FF4F35-F089-47C5-A276-658B75F9D5E0}" dt="2025-02-06T21:26:49.190" v="1" actId="47"/>
        <pc:sldMkLst>
          <pc:docMk/>
          <pc:sldMk cId="1007556151" sldId="406"/>
        </pc:sldMkLst>
      </pc:sldChg>
      <pc:sldChg chg="del">
        <pc:chgData name="Robin Holden" userId="ba82e1bc-d14f-4aff-8b89-620a8f8b8a31" providerId="ADAL" clId="{59FF4F35-F089-47C5-A276-658B75F9D5E0}" dt="2025-02-06T21:26:51.391" v="2" actId="47"/>
        <pc:sldMkLst>
          <pc:docMk/>
          <pc:sldMk cId="2708822851" sldId="407"/>
        </pc:sldMkLst>
      </pc:sldChg>
      <pc:sldChg chg="del">
        <pc:chgData name="Robin Holden" userId="ba82e1bc-d14f-4aff-8b89-620a8f8b8a31" providerId="ADAL" clId="{59FF4F35-F089-47C5-A276-658B75F9D5E0}" dt="2025-02-06T21:27:02.530" v="5" actId="47"/>
        <pc:sldMkLst>
          <pc:docMk/>
          <pc:sldMk cId="2464867176" sldId="409"/>
        </pc:sldMkLst>
      </pc:sldChg>
      <pc:sldChg chg="del">
        <pc:chgData name="Robin Holden" userId="ba82e1bc-d14f-4aff-8b89-620a8f8b8a31" providerId="ADAL" clId="{59FF4F35-F089-47C5-A276-658B75F9D5E0}" dt="2025-02-06T21:27:00.292" v="4" actId="47"/>
        <pc:sldMkLst>
          <pc:docMk/>
          <pc:sldMk cId="840541744" sldId="411"/>
        </pc:sldMkLst>
      </pc:sldChg>
      <pc:sldChg chg="del">
        <pc:chgData name="Robin Holden" userId="ba82e1bc-d14f-4aff-8b89-620a8f8b8a31" providerId="ADAL" clId="{59FF4F35-F089-47C5-A276-658B75F9D5E0}" dt="2025-02-06T21:26:57.807" v="3" actId="47"/>
        <pc:sldMkLst>
          <pc:docMk/>
          <pc:sldMk cId="23990269" sldId="412"/>
        </pc:sldMkLst>
      </pc:sldChg>
      <pc:sldChg chg="modSp mod">
        <pc:chgData name="Robin Holden" userId="ba82e1bc-d14f-4aff-8b89-620a8f8b8a31" providerId="ADAL" clId="{59FF4F35-F089-47C5-A276-658B75F9D5E0}" dt="2025-02-06T21:35:14.970" v="23" actId="1076"/>
        <pc:sldMkLst>
          <pc:docMk/>
          <pc:sldMk cId="1274650005" sldId="435"/>
        </pc:sldMkLst>
        <pc:spChg chg="mod">
          <ac:chgData name="Robin Holden" userId="ba82e1bc-d14f-4aff-8b89-620a8f8b8a31" providerId="ADAL" clId="{59FF4F35-F089-47C5-A276-658B75F9D5E0}" dt="2025-02-06T21:35:14.970" v="23" actId="1076"/>
          <ac:spMkLst>
            <pc:docMk/>
            <pc:sldMk cId="1274650005" sldId="435"/>
            <ac:spMk id="7" creationId="{925FABBD-9DDB-D306-CDFE-07C9022F0F30}"/>
          </ac:spMkLst>
        </pc:spChg>
        <pc:spChg chg="mod">
          <ac:chgData name="Robin Holden" userId="ba82e1bc-d14f-4aff-8b89-620a8f8b8a31" providerId="ADAL" clId="{59FF4F35-F089-47C5-A276-658B75F9D5E0}" dt="2025-02-06T21:35:14.221" v="22" actId="113"/>
          <ac:spMkLst>
            <pc:docMk/>
            <pc:sldMk cId="1274650005" sldId="435"/>
            <ac:spMk id="9" creationId="{AC7AA75C-76AF-D6CD-9B87-C535DC26E576}"/>
          </ac:spMkLst>
        </pc:spChg>
      </pc:sldChg>
      <pc:sldChg chg="modSp mod">
        <pc:chgData name="Robin Holden" userId="ba82e1bc-d14f-4aff-8b89-620a8f8b8a31" providerId="ADAL" clId="{59FF4F35-F089-47C5-A276-658B75F9D5E0}" dt="2025-02-06T21:35:41.335" v="26" actId="113"/>
        <pc:sldMkLst>
          <pc:docMk/>
          <pc:sldMk cId="3376744437" sldId="436"/>
        </pc:sldMkLst>
        <pc:spChg chg="mod">
          <ac:chgData name="Robin Holden" userId="ba82e1bc-d14f-4aff-8b89-620a8f8b8a31" providerId="ADAL" clId="{59FF4F35-F089-47C5-A276-658B75F9D5E0}" dt="2025-02-06T21:35:29.150" v="25" actId="403"/>
          <ac:spMkLst>
            <pc:docMk/>
            <pc:sldMk cId="3376744437" sldId="436"/>
            <ac:spMk id="7" creationId="{925FABBD-9DDB-D306-CDFE-07C9022F0F30}"/>
          </ac:spMkLst>
        </pc:spChg>
        <pc:spChg chg="mod">
          <ac:chgData name="Robin Holden" userId="ba82e1bc-d14f-4aff-8b89-620a8f8b8a31" providerId="ADAL" clId="{59FF4F35-F089-47C5-A276-658B75F9D5E0}" dt="2025-02-06T21:35:41.335" v="26" actId="113"/>
          <ac:spMkLst>
            <pc:docMk/>
            <pc:sldMk cId="3376744437" sldId="436"/>
            <ac:spMk id="9" creationId="{AC7AA75C-76AF-D6CD-9B87-C535DC26E576}"/>
          </ac:spMkLst>
        </pc:spChg>
      </pc:sldChg>
      <pc:sldChg chg="modSp mod">
        <pc:chgData name="Robin Holden" userId="ba82e1bc-d14f-4aff-8b89-620a8f8b8a31" providerId="ADAL" clId="{59FF4F35-F089-47C5-A276-658B75F9D5E0}" dt="2025-02-06T21:37:03.677" v="41" actId="113"/>
        <pc:sldMkLst>
          <pc:docMk/>
          <pc:sldMk cId="3184421280" sldId="438"/>
        </pc:sldMkLst>
        <pc:spChg chg="mod">
          <ac:chgData name="Robin Holden" userId="ba82e1bc-d14f-4aff-8b89-620a8f8b8a31" providerId="ADAL" clId="{59FF4F35-F089-47C5-A276-658B75F9D5E0}" dt="2025-02-06T21:36:58.150" v="40" actId="403"/>
          <ac:spMkLst>
            <pc:docMk/>
            <pc:sldMk cId="3184421280" sldId="438"/>
            <ac:spMk id="8" creationId="{8BDBC9EB-0236-4045-DEEB-FE963DD3A574}"/>
          </ac:spMkLst>
        </pc:spChg>
        <pc:spChg chg="mod">
          <ac:chgData name="Robin Holden" userId="ba82e1bc-d14f-4aff-8b89-620a8f8b8a31" providerId="ADAL" clId="{59FF4F35-F089-47C5-A276-658B75F9D5E0}" dt="2025-02-06T21:37:03.677" v="41" actId="113"/>
          <ac:spMkLst>
            <pc:docMk/>
            <pc:sldMk cId="3184421280" sldId="438"/>
            <ac:spMk id="10" creationId="{AAB2CC24-B80E-9B1A-3A33-9B60EFC12DA5}"/>
          </ac:spMkLst>
        </pc:spChg>
      </pc:sldChg>
      <pc:sldChg chg="modSp mod">
        <pc:chgData name="Robin Holden" userId="ba82e1bc-d14f-4aff-8b89-620a8f8b8a31" providerId="ADAL" clId="{59FF4F35-F089-47C5-A276-658B75F9D5E0}" dt="2025-02-06T21:36:48.586" v="38" actId="113"/>
        <pc:sldMkLst>
          <pc:docMk/>
          <pc:sldMk cId="3103065951" sldId="439"/>
        </pc:sldMkLst>
        <pc:spChg chg="mod">
          <ac:chgData name="Robin Holden" userId="ba82e1bc-d14f-4aff-8b89-620a8f8b8a31" providerId="ADAL" clId="{59FF4F35-F089-47C5-A276-658B75F9D5E0}" dt="2025-02-06T21:36:43.187" v="37" actId="403"/>
          <ac:spMkLst>
            <pc:docMk/>
            <pc:sldMk cId="3103065951" sldId="439"/>
            <ac:spMk id="8" creationId="{8BDBC9EB-0236-4045-DEEB-FE963DD3A574}"/>
          </ac:spMkLst>
        </pc:spChg>
        <pc:spChg chg="mod">
          <ac:chgData name="Robin Holden" userId="ba82e1bc-d14f-4aff-8b89-620a8f8b8a31" providerId="ADAL" clId="{59FF4F35-F089-47C5-A276-658B75F9D5E0}" dt="2025-02-06T21:36:48.586" v="38" actId="113"/>
          <ac:spMkLst>
            <pc:docMk/>
            <pc:sldMk cId="3103065951" sldId="439"/>
            <ac:spMk id="10" creationId="{AAB2CC24-B80E-9B1A-3A33-9B60EFC12DA5}"/>
          </ac:spMkLst>
        </pc:spChg>
      </pc:sldChg>
      <pc:sldChg chg="modSp mod">
        <pc:chgData name="Robin Holden" userId="ba82e1bc-d14f-4aff-8b89-620a8f8b8a31" providerId="ADAL" clId="{59FF4F35-F089-47C5-A276-658B75F9D5E0}" dt="2025-02-06T21:36:34.134" v="35" actId="113"/>
        <pc:sldMkLst>
          <pc:docMk/>
          <pc:sldMk cId="279671897" sldId="440"/>
        </pc:sldMkLst>
        <pc:spChg chg="mod">
          <ac:chgData name="Robin Holden" userId="ba82e1bc-d14f-4aff-8b89-620a8f8b8a31" providerId="ADAL" clId="{59FF4F35-F089-47C5-A276-658B75F9D5E0}" dt="2025-02-06T21:36:25.601" v="34" actId="403"/>
          <ac:spMkLst>
            <pc:docMk/>
            <pc:sldMk cId="279671897" sldId="440"/>
            <ac:spMk id="8" creationId="{8BDBC9EB-0236-4045-DEEB-FE963DD3A574}"/>
          </ac:spMkLst>
        </pc:spChg>
        <pc:spChg chg="mod">
          <ac:chgData name="Robin Holden" userId="ba82e1bc-d14f-4aff-8b89-620a8f8b8a31" providerId="ADAL" clId="{59FF4F35-F089-47C5-A276-658B75F9D5E0}" dt="2025-02-06T21:36:34.134" v="35" actId="113"/>
          <ac:spMkLst>
            <pc:docMk/>
            <pc:sldMk cId="279671897" sldId="440"/>
            <ac:spMk id="10" creationId="{AAB2CC24-B80E-9B1A-3A33-9B60EFC12DA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D6F5-A9D4-C22B-732C-A31A172FB93C}"/>
              </a:ext>
            </a:extLst>
          </p:cNvPr>
          <p:cNvSpPr>
            <a:spLocks noGrp="1"/>
          </p:cNvSpPr>
          <p:nvPr>
            <p:ph type="ctrTitle"/>
          </p:nvPr>
        </p:nvSpPr>
        <p:spPr>
          <a:xfrm>
            <a:off x="1524000" y="1122363"/>
            <a:ext cx="9144000" cy="2209393"/>
          </a:xfrm>
        </p:spPr>
        <p:txBody>
          <a:bodyPr anchor="b">
            <a:normAutofit/>
          </a:bodyPr>
          <a:lstStyle>
            <a:lvl1pPr algn="ctr">
              <a:defRPr sz="3600"/>
            </a:lvl1pPr>
          </a:lstStyle>
          <a:p>
            <a:r>
              <a:rPr lang="en-US" dirty="0"/>
              <a:t>Click to edit Master title style</a:t>
            </a:r>
          </a:p>
        </p:txBody>
      </p:sp>
      <p:sp>
        <p:nvSpPr>
          <p:cNvPr id="3" name="Subtitle 2">
            <a:extLst>
              <a:ext uri="{FF2B5EF4-FFF2-40B4-BE49-F238E27FC236}">
                <a16:creationId xmlns:a16="http://schemas.microsoft.com/office/drawing/2014/main" id="{E11AFD6E-3459-290F-1147-F0C47ACEEA5B}"/>
              </a:ext>
            </a:extLst>
          </p:cNvPr>
          <p:cNvSpPr>
            <a:spLocks noGrp="1"/>
          </p:cNvSpPr>
          <p:nvPr>
            <p:ph type="subTitle" idx="1"/>
          </p:nvPr>
        </p:nvSpPr>
        <p:spPr>
          <a:xfrm>
            <a:off x="1524000" y="4346774"/>
            <a:ext cx="9144000" cy="1066890"/>
          </a:xfrm>
        </p:spPr>
        <p:txBody>
          <a:bodyPr anchor="t">
            <a:normAutofit/>
          </a:bodyPr>
          <a:lstStyle>
            <a:lvl1pPr marL="0" indent="0" algn="ctr">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54674D3-6FB9-5549-B0F2-FD61E82D1FF1}"/>
              </a:ext>
            </a:extLst>
          </p:cNvPr>
          <p:cNvSpPr>
            <a:spLocks noGrp="1"/>
          </p:cNvSpPr>
          <p:nvPr>
            <p:ph type="dt" sz="half" idx="10"/>
          </p:nvPr>
        </p:nvSpPr>
        <p:spPr/>
        <p:txBody>
          <a:bodyPr/>
          <a:lstStyle/>
          <a:p>
            <a:fld id="{1ECB5883-038C-4696-8E27-1811E470D6D4}" type="datetime1">
              <a:rPr lang="en-US" smtClean="0"/>
              <a:t>2/6/2025</a:t>
            </a:fld>
            <a:endParaRPr lang="en-US"/>
          </a:p>
        </p:txBody>
      </p:sp>
      <p:sp>
        <p:nvSpPr>
          <p:cNvPr id="5" name="Footer Placeholder 4">
            <a:extLst>
              <a:ext uri="{FF2B5EF4-FFF2-40B4-BE49-F238E27FC236}">
                <a16:creationId xmlns:a16="http://schemas.microsoft.com/office/drawing/2014/main" id="{AB239BBC-C979-2C77-493E-CF5498AEB5D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53813B7E-A51C-D9CD-2189-650A9D63BFF9}"/>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352048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90AE-F72C-4C2E-E2D0-7A8D7EEF08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41B46D-142E-8C8E-C4F4-B6B1586A6F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D92E3-36AD-2615-0166-6B73C34F10FA}"/>
              </a:ext>
            </a:extLst>
          </p:cNvPr>
          <p:cNvSpPr>
            <a:spLocks noGrp="1"/>
          </p:cNvSpPr>
          <p:nvPr>
            <p:ph type="dt" sz="half" idx="10"/>
          </p:nvPr>
        </p:nvSpPr>
        <p:spPr/>
        <p:txBody>
          <a:bodyPr/>
          <a:lstStyle/>
          <a:p>
            <a:fld id="{61E8A6D4-154B-4E4D-9001-7A6C328D243E}" type="datetime1">
              <a:rPr lang="en-US" smtClean="0"/>
              <a:t>2/6/2025</a:t>
            </a:fld>
            <a:endParaRPr lang="en-US"/>
          </a:p>
        </p:txBody>
      </p:sp>
      <p:sp>
        <p:nvSpPr>
          <p:cNvPr id="5" name="Footer Placeholder 4">
            <a:extLst>
              <a:ext uri="{FF2B5EF4-FFF2-40B4-BE49-F238E27FC236}">
                <a16:creationId xmlns:a16="http://schemas.microsoft.com/office/drawing/2014/main" id="{F10BFB69-319D-2284-2734-217160D396D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A6883B0-C775-5BD2-8EC6-A41D19BCA156}"/>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702384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040463-6D41-8D45-088A-540B0D18838A}"/>
              </a:ext>
            </a:extLst>
          </p:cNvPr>
          <p:cNvSpPr>
            <a:spLocks noGrp="1"/>
          </p:cNvSpPr>
          <p:nvPr>
            <p:ph type="title" orient="vert"/>
          </p:nvPr>
        </p:nvSpPr>
        <p:spPr>
          <a:xfrm>
            <a:off x="8724900" y="592281"/>
            <a:ext cx="2628900" cy="558468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F2276-7F04-F3F7-E3CE-F81C8DC637DC}"/>
              </a:ext>
            </a:extLst>
          </p:cNvPr>
          <p:cNvSpPr>
            <a:spLocks noGrp="1"/>
          </p:cNvSpPr>
          <p:nvPr>
            <p:ph type="body" orient="vert" idx="1"/>
          </p:nvPr>
        </p:nvSpPr>
        <p:spPr>
          <a:xfrm>
            <a:off x="838200" y="592281"/>
            <a:ext cx="7734300" cy="55846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802BF-9E0C-3251-8FAE-81F07DB05344}"/>
              </a:ext>
            </a:extLst>
          </p:cNvPr>
          <p:cNvSpPr>
            <a:spLocks noGrp="1"/>
          </p:cNvSpPr>
          <p:nvPr>
            <p:ph type="dt" sz="half" idx="10"/>
          </p:nvPr>
        </p:nvSpPr>
        <p:spPr/>
        <p:txBody>
          <a:bodyPr/>
          <a:lstStyle/>
          <a:p>
            <a:fld id="{EF880999-9BD6-4929-BDEC-B84E21C16701}" type="datetime1">
              <a:rPr lang="en-US" smtClean="0"/>
              <a:t>2/6/2025</a:t>
            </a:fld>
            <a:endParaRPr lang="en-US"/>
          </a:p>
        </p:txBody>
      </p:sp>
      <p:sp>
        <p:nvSpPr>
          <p:cNvPr id="5" name="Footer Placeholder 4">
            <a:extLst>
              <a:ext uri="{FF2B5EF4-FFF2-40B4-BE49-F238E27FC236}">
                <a16:creationId xmlns:a16="http://schemas.microsoft.com/office/drawing/2014/main" id="{329F1754-5B8F-A9FA-E8B1-06E04CE283D5}"/>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5F01E6A8-5139-ECD4-CC0C-32FFC6741000}"/>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487006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55F0-A6D4-C39B-394F-0B16E9C9CE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D1860F-B260-57CE-E12B-2C94860319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45C9F-D94D-E5D3-B73A-20621FA536D5}"/>
              </a:ext>
            </a:extLst>
          </p:cNvPr>
          <p:cNvSpPr>
            <a:spLocks noGrp="1"/>
          </p:cNvSpPr>
          <p:nvPr>
            <p:ph type="dt" sz="half" idx="10"/>
          </p:nvPr>
        </p:nvSpPr>
        <p:spPr/>
        <p:txBody>
          <a:bodyPr/>
          <a:lstStyle/>
          <a:p>
            <a:fld id="{579F6069-8263-4296-913A-BC2234E8D32B}" type="datetime1">
              <a:rPr lang="en-US" smtClean="0"/>
              <a:t>2/6/2025</a:t>
            </a:fld>
            <a:endParaRPr lang="en-US"/>
          </a:p>
        </p:txBody>
      </p:sp>
      <p:sp>
        <p:nvSpPr>
          <p:cNvPr id="5" name="Footer Placeholder 4">
            <a:extLst>
              <a:ext uri="{FF2B5EF4-FFF2-40B4-BE49-F238E27FC236}">
                <a16:creationId xmlns:a16="http://schemas.microsoft.com/office/drawing/2014/main" id="{E5FAB243-BB42-966A-4708-15C9B11D6885}"/>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5C3A3BD-2CC5-03D3-4CD6-E31A55BA2D23}"/>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56706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8633-AC3B-E617-1C54-84932DDD72E5}"/>
              </a:ext>
            </a:extLst>
          </p:cNvPr>
          <p:cNvSpPr>
            <a:spLocks noGrp="1"/>
          </p:cNvSpPr>
          <p:nvPr>
            <p:ph type="title"/>
          </p:nvPr>
        </p:nvSpPr>
        <p:spPr>
          <a:xfrm>
            <a:off x="1474236" y="1514688"/>
            <a:ext cx="8584164" cy="3138875"/>
          </a:xfrm>
        </p:spPr>
        <p:txBody>
          <a:bodyPr anchor="b">
            <a:normAutofit/>
          </a:bodyPr>
          <a:lstStyle>
            <a:lvl1pPr>
              <a:defRPr sz="3600" cap="all" spc="300" baseline="0"/>
            </a:lvl1pPr>
          </a:lstStyle>
          <a:p>
            <a:r>
              <a:rPr lang="en-US" dirty="0"/>
              <a:t>Click to edit Master title style</a:t>
            </a:r>
          </a:p>
        </p:txBody>
      </p:sp>
      <p:sp>
        <p:nvSpPr>
          <p:cNvPr id="3" name="Text Placeholder 2">
            <a:extLst>
              <a:ext uri="{FF2B5EF4-FFF2-40B4-BE49-F238E27FC236}">
                <a16:creationId xmlns:a16="http://schemas.microsoft.com/office/drawing/2014/main" id="{CF68C242-ECAB-AEC3-7E9B-F9854AF31CD2}"/>
              </a:ext>
            </a:extLst>
          </p:cNvPr>
          <p:cNvSpPr>
            <a:spLocks noGrp="1"/>
          </p:cNvSpPr>
          <p:nvPr>
            <p:ph type="body" idx="1"/>
          </p:nvPr>
        </p:nvSpPr>
        <p:spPr>
          <a:xfrm>
            <a:off x="1474236" y="4963885"/>
            <a:ext cx="8584165" cy="1125765"/>
          </a:xfrm>
        </p:spPr>
        <p:txBody>
          <a:bodyPr>
            <a:normAutofit/>
          </a:bodyPr>
          <a:lstStyle>
            <a:lvl1pPr marL="0" indent="0">
              <a:buNone/>
              <a:defRPr sz="1600" cap="all" spc="300" baseline="0">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20D9B82-EEF4-2CD7-61FE-BAFB2B96D641}"/>
              </a:ext>
            </a:extLst>
          </p:cNvPr>
          <p:cNvSpPr>
            <a:spLocks noGrp="1"/>
          </p:cNvSpPr>
          <p:nvPr>
            <p:ph type="dt" sz="half" idx="10"/>
          </p:nvPr>
        </p:nvSpPr>
        <p:spPr/>
        <p:txBody>
          <a:bodyPr/>
          <a:lstStyle/>
          <a:p>
            <a:fld id="{BC9F5005-EC25-4FB9-B19B-2437F0B120D2}" type="datetime1">
              <a:rPr lang="en-US" smtClean="0"/>
              <a:t>2/6/2025</a:t>
            </a:fld>
            <a:endParaRPr lang="en-US"/>
          </a:p>
        </p:txBody>
      </p:sp>
      <p:sp>
        <p:nvSpPr>
          <p:cNvPr id="5" name="Footer Placeholder 4">
            <a:extLst>
              <a:ext uri="{FF2B5EF4-FFF2-40B4-BE49-F238E27FC236}">
                <a16:creationId xmlns:a16="http://schemas.microsoft.com/office/drawing/2014/main" id="{59A222B6-F7A8-70A5-B023-FCAD5D7C4BB1}"/>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E85D758-2E38-8A8D-75BC-667F6A23B95B}"/>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360607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0DFF-11BD-F5F4-35D4-1986ABBD3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5D1279-E9A9-702E-144D-61114B788E88}"/>
              </a:ext>
            </a:extLst>
          </p:cNvPr>
          <p:cNvSpPr>
            <a:spLocks noGrp="1"/>
          </p:cNvSpPr>
          <p:nvPr>
            <p:ph sz="half" idx="1"/>
          </p:nvPr>
        </p:nvSpPr>
        <p:spPr>
          <a:xfrm>
            <a:off x="877824" y="2159175"/>
            <a:ext cx="4977453"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84E624-7A76-56EC-FA0D-E2AA8EF9B951}"/>
              </a:ext>
            </a:extLst>
          </p:cNvPr>
          <p:cNvSpPr>
            <a:spLocks noGrp="1"/>
          </p:cNvSpPr>
          <p:nvPr>
            <p:ph sz="half" idx="2"/>
          </p:nvPr>
        </p:nvSpPr>
        <p:spPr>
          <a:xfrm>
            <a:off x="6328391" y="2159175"/>
            <a:ext cx="4985785"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9D7DF5-30AD-AE47-D516-5CEE82770734}"/>
              </a:ext>
            </a:extLst>
          </p:cNvPr>
          <p:cNvSpPr>
            <a:spLocks noGrp="1"/>
          </p:cNvSpPr>
          <p:nvPr>
            <p:ph type="dt" sz="half" idx="10"/>
          </p:nvPr>
        </p:nvSpPr>
        <p:spPr/>
        <p:txBody>
          <a:bodyPr/>
          <a:lstStyle/>
          <a:p>
            <a:fld id="{0B283B5C-2325-42FF-AF91-C1451D9D66CC}" type="datetime1">
              <a:rPr lang="en-US" smtClean="0"/>
              <a:t>2/6/2025</a:t>
            </a:fld>
            <a:endParaRPr lang="en-US"/>
          </a:p>
        </p:txBody>
      </p:sp>
      <p:sp>
        <p:nvSpPr>
          <p:cNvPr id="6" name="Footer Placeholder 5">
            <a:extLst>
              <a:ext uri="{FF2B5EF4-FFF2-40B4-BE49-F238E27FC236}">
                <a16:creationId xmlns:a16="http://schemas.microsoft.com/office/drawing/2014/main" id="{8B05C503-B649-B083-6341-F6E376AF8C72}"/>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1E53EA35-CF5A-DB36-8B14-5C184B6F14D3}"/>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290284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A3D8-FDD9-329B-BCC6-BBF47F01BEE2}"/>
              </a:ext>
            </a:extLst>
          </p:cNvPr>
          <p:cNvSpPr>
            <a:spLocks noGrp="1"/>
          </p:cNvSpPr>
          <p:nvPr>
            <p:ph type="title"/>
          </p:nvPr>
        </p:nvSpPr>
        <p:spPr>
          <a:xfrm>
            <a:off x="881348" y="602671"/>
            <a:ext cx="10429303" cy="76892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2EEF7DC-0699-CB3C-A7CB-39035D89A4A5}"/>
              </a:ext>
            </a:extLst>
          </p:cNvPr>
          <p:cNvSpPr>
            <a:spLocks noGrp="1"/>
          </p:cNvSpPr>
          <p:nvPr>
            <p:ph type="body" idx="1"/>
          </p:nvPr>
        </p:nvSpPr>
        <p:spPr>
          <a:xfrm>
            <a:off x="881349" y="1696325"/>
            <a:ext cx="4963538" cy="647700"/>
          </a:xfrm>
        </p:spPr>
        <p:txBody>
          <a:bodyPr anchor="b">
            <a:noAutofit/>
          </a:bodyPr>
          <a:lstStyle>
            <a:lvl1pPr marL="0" indent="0">
              <a:buNone/>
              <a:defRPr sz="14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252EB40-99E1-CCA4-BAFA-F51AA56CF295}"/>
              </a:ext>
            </a:extLst>
          </p:cNvPr>
          <p:cNvSpPr>
            <a:spLocks noGrp="1"/>
          </p:cNvSpPr>
          <p:nvPr>
            <p:ph sz="half" idx="2"/>
          </p:nvPr>
        </p:nvSpPr>
        <p:spPr>
          <a:xfrm>
            <a:off x="881349" y="2344025"/>
            <a:ext cx="4963538" cy="3833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8979BC-6B50-751D-D569-F360938B05C8}"/>
              </a:ext>
            </a:extLst>
          </p:cNvPr>
          <p:cNvSpPr>
            <a:spLocks noGrp="1"/>
          </p:cNvSpPr>
          <p:nvPr>
            <p:ph type="body" sz="quarter" idx="3"/>
          </p:nvPr>
        </p:nvSpPr>
        <p:spPr>
          <a:xfrm>
            <a:off x="6322669" y="1696325"/>
            <a:ext cx="4987982" cy="647700"/>
          </a:xfrm>
        </p:spPr>
        <p:txBody>
          <a:bodyPr anchor="b">
            <a:noAutofit/>
          </a:bodyPr>
          <a:lstStyle>
            <a:lvl1pPr marL="0" indent="0">
              <a:buNone/>
              <a:defRPr sz="14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A3A26F-230E-2D25-6BDC-6ECA00FAEFD5}"/>
              </a:ext>
            </a:extLst>
          </p:cNvPr>
          <p:cNvSpPr>
            <a:spLocks noGrp="1"/>
          </p:cNvSpPr>
          <p:nvPr>
            <p:ph sz="quarter" idx="4"/>
          </p:nvPr>
        </p:nvSpPr>
        <p:spPr>
          <a:xfrm>
            <a:off x="6322669" y="2344025"/>
            <a:ext cx="4987982" cy="38333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8182A01-DE7C-3BA4-96FF-CDEF2F608FCA}"/>
              </a:ext>
            </a:extLst>
          </p:cNvPr>
          <p:cNvSpPr>
            <a:spLocks noGrp="1"/>
          </p:cNvSpPr>
          <p:nvPr>
            <p:ph type="dt" sz="half" idx="10"/>
          </p:nvPr>
        </p:nvSpPr>
        <p:spPr/>
        <p:txBody>
          <a:bodyPr/>
          <a:lstStyle/>
          <a:p>
            <a:fld id="{0F88DB08-3B01-46DD-99F2-F6F6334EA669}" type="datetime1">
              <a:rPr lang="en-US" smtClean="0"/>
              <a:t>2/6/2025</a:t>
            </a:fld>
            <a:endParaRPr lang="en-US"/>
          </a:p>
        </p:txBody>
      </p:sp>
      <p:sp>
        <p:nvSpPr>
          <p:cNvPr id="8" name="Footer Placeholder 7">
            <a:extLst>
              <a:ext uri="{FF2B5EF4-FFF2-40B4-BE49-F238E27FC236}">
                <a16:creationId xmlns:a16="http://schemas.microsoft.com/office/drawing/2014/main" id="{6FCAA828-0166-8ECD-BCE8-654BEFDD7155}"/>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7690C0D2-459A-04AA-FD90-7687D2FE8A9D}"/>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157011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549F-FA71-857F-E02E-3CB63CE68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569611-F911-D3D4-B613-ACCDA56C45D2}"/>
              </a:ext>
            </a:extLst>
          </p:cNvPr>
          <p:cNvSpPr>
            <a:spLocks noGrp="1"/>
          </p:cNvSpPr>
          <p:nvPr>
            <p:ph type="dt" sz="half" idx="10"/>
          </p:nvPr>
        </p:nvSpPr>
        <p:spPr/>
        <p:txBody>
          <a:bodyPr/>
          <a:lstStyle/>
          <a:p>
            <a:fld id="{5892AC11-ACC3-4129-BBD7-C580BF1A4EE7}" type="datetime1">
              <a:rPr lang="en-US" smtClean="0"/>
              <a:t>2/6/2025</a:t>
            </a:fld>
            <a:endParaRPr lang="en-US"/>
          </a:p>
        </p:txBody>
      </p:sp>
      <p:sp>
        <p:nvSpPr>
          <p:cNvPr id="4" name="Footer Placeholder 3">
            <a:extLst>
              <a:ext uri="{FF2B5EF4-FFF2-40B4-BE49-F238E27FC236}">
                <a16:creationId xmlns:a16="http://schemas.microsoft.com/office/drawing/2014/main" id="{F6EA1961-0B6B-8FEB-F2CB-C42E90EF2DF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42AA80E-3139-9F1B-9C3E-2A76628CF4F8}"/>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1979067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F54789-9F96-511A-0FB6-24F6A8418C72}"/>
              </a:ext>
            </a:extLst>
          </p:cNvPr>
          <p:cNvSpPr>
            <a:spLocks noGrp="1"/>
          </p:cNvSpPr>
          <p:nvPr>
            <p:ph type="dt" sz="half" idx="10"/>
          </p:nvPr>
        </p:nvSpPr>
        <p:spPr/>
        <p:txBody>
          <a:bodyPr/>
          <a:lstStyle/>
          <a:p>
            <a:fld id="{6D80F7F3-E406-44E2-93AF-674B3F1A2E51}" type="datetime1">
              <a:rPr lang="en-US" smtClean="0"/>
              <a:t>2/6/2025</a:t>
            </a:fld>
            <a:endParaRPr lang="en-US"/>
          </a:p>
        </p:txBody>
      </p:sp>
      <p:sp>
        <p:nvSpPr>
          <p:cNvPr id="3" name="Footer Placeholder 2">
            <a:extLst>
              <a:ext uri="{FF2B5EF4-FFF2-40B4-BE49-F238E27FC236}">
                <a16:creationId xmlns:a16="http://schemas.microsoft.com/office/drawing/2014/main" id="{8B780399-ADEF-8F74-9F59-6AD804C9393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95B6A34F-ABAB-9C4E-38A1-C6EEB944B97C}"/>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19443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3917-2BF6-1CE2-F34B-49F0D09A1B91}"/>
              </a:ext>
            </a:extLst>
          </p:cNvPr>
          <p:cNvSpPr>
            <a:spLocks noGrp="1"/>
          </p:cNvSpPr>
          <p:nvPr>
            <p:ph type="title"/>
          </p:nvPr>
        </p:nvSpPr>
        <p:spPr>
          <a:xfrm>
            <a:off x="839788" y="807868"/>
            <a:ext cx="3640713" cy="2062594"/>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40815B8F-A9F3-8583-FFF1-175021F17AF0}"/>
              </a:ext>
            </a:extLst>
          </p:cNvPr>
          <p:cNvSpPr>
            <a:spLocks noGrp="1"/>
          </p:cNvSpPr>
          <p:nvPr>
            <p:ph idx="1"/>
          </p:nvPr>
        </p:nvSpPr>
        <p:spPr>
          <a:xfrm>
            <a:off x="5432898" y="807867"/>
            <a:ext cx="5922489" cy="505318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5D90AFF-A949-CE9E-6B94-C1B619612915}"/>
              </a:ext>
            </a:extLst>
          </p:cNvPr>
          <p:cNvSpPr>
            <a:spLocks noGrp="1"/>
          </p:cNvSpPr>
          <p:nvPr>
            <p:ph type="body" sz="half" idx="2"/>
          </p:nvPr>
        </p:nvSpPr>
        <p:spPr>
          <a:xfrm>
            <a:off x="839788" y="3000652"/>
            <a:ext cx="3640713"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5267E-088F-FB9A-9469-551890F29F01}"/>
              </a:ext>
            </a:extLst>
          </p:cNvPr>
          <p:cNvSpPr>
            <a:spLocks noGrp="1"/>
          </p:cNvSpPr>
          <p:nvPr>
            <p:ph type="dt" sz="half" idx="10"/>
          </p:nvPr>
        </p:nvSpPr>
        <p:spPr/>
        <p:txBody>
          <a:bodyPr/>
          <a:lstStyle/>
          <a:p>
            <a:fld id="{2FB1DD93-7C9D-4E53-81F0-DDE57FEA7EDB}" type="datetime1">
              <a:rPr lang="en-US" smtClean="0"/>
              <a:t>2/6/2025</a:t>
            </a:fld>
            <a:endParaRPr lang="en-US"/>
          </a:p>
        </p:txBody>
      </p:sp>
      <p:sp>
        <p:nvSpPr>
          <p:cNvPr id="6" name="Footer Placeholder 5">
            <a:extLst>
              <a:ext uri="{FF2B5EF4-FFF2-40B4-BE49-F238E27FC236}">
                <a16:creationId xmlns:a16="http://schemas.microsoft.com/office/drawing/2014/main" id="{38EA3FFC-B3A6-C0B6-5DAE-70BE0D6FBD69}"/>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108D35F-BC2E-8D14-060F-449CBAF7C0D2}"/>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1138485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09ED-ED97-A3CE-5569-77B45F41450A}"/>
              </a:ext>
            </a:extLst>
          </p:cNvPr>
          <p:cNvSpPr>
            <a:spLocks noGrp="1"/>
          </p:cNvSpPr>
          <p:nvPr>
            <p:ph type="title"/>
          </p:nvPr>
        </p:nvSpPr>
        <p:spPr>
          <a:xfrm>
            <a:off x="839788" y="820881"/>
            <a:ext cx="3639312" cy="2062595"/>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0683BB3A-9E24-DE4C-9619-1502F1B6F389}"/>
              </a:ext>
            </a:extLst>
          </p:cNvPr>
          <p:cNvSpPr>
            <a:spLocks noGrp="1"/>
          </p:cNvSpPr>
          <p:nvPr>
            <p:ph type="pic" idx="1"/>
          </p:nvPr>
        </p:nvSpPr>
        <p:spPr>
          <a:xfrm>
            <a:off x="5247408" y="919595"/>
            <a:ext cx="6107979" cy="50136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B4CE1F-29E0-88BB-8489-E58236B8B17B}"/>
              </a:ext>
            </a:extLst>
          </p:cNvPr>
          <p:cNvSpPr>
            <a:spLocks noGrp="1"/>
          </p:cNvSpPr>
          <p:nvPr>
            <p:ph type="body" sz="half" idx="2"/>
          </p:nvPr>
        </p:nvSpPr>
        <p:spPr>
          <a:xfrm>
            <a:off x="839788" y="3000652"/>
            <a:ext cx="3643889"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24B7212-6816-FFD1-50B2-58844AD38E26}"/>
              </a:ext>
            </a:extLst>
          </p:cNvPr>
          <p:cNvSpPr>
            <a:spLocks noGrp="1"/>
          </p:cNvSpPr>
          <p:nvPr>
            <p:ph type="dt" sz="half" idx="10"/>
          </p:nvPr>
        </p:nvSpPr>
        <p:spPr/>
        <p:txBody>
          <a:bodyPr/>
          <a:lstStyle/>
          <a:p>
            <a:fld id="{3DF7BC28-59DE-4F83-B4A1-497203279FAD}" type="datetime1">
              <a:rPr lang="en-US" smtClean="0"/>
              <a:t>2/6/2025</a:t>
            </a:fld>
            <a:endParaRPr lang="en-US"/>
          </a:p>
        </p:txBody>
      </p:sp>
      <p:sp>
        <p:nvSpPr>
          <p:cNvPr id="6" name="Footer Placeholder 5">
            <a:extLst>
              <a:ext uri="{FF2B5EF4-FFF2-40B4-BE49-F238E27FC236}">
                <a16:creationId xmlns:a16="http://schemas.microsoft.com/office/drawing/2014/main" id="{A2417744-5A24-B7B7-5FD6-E98E60832F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14CDA4D1-A71D-A7A6-3D0C-294E5D280BE8}"/>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6226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58A62-FE72-978B-BE71-05908D82E1A4}"/>
              </a:ext>
            </a:extLst>
          </p:cNvPr>
          <p:cNvSpPr/>
          <p:nvPr/>
        </p:nvSpPr>
        <p:spPr>
          <a:xfrm>
            <a:off x="0" y="0"/>
            <a:ext cx="12192000" cy="6860161"/>
          </a:xfrm>
          <a:prstGeom prst="rect">
            <a:avLst/>
          </a:prstGeom>
          <a:solidFill>
            <a:schemeClr val="bg2">
              <a:lumMod val="75000"/>
              <a:alpha val="15000"/>
            </a:schemeClr>
          </a:solidFill>
          <a:ln w="19050" cap="flat" cmpd="sng" algn="ctr">
            <a:no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5BFA14B7-4740-5D9F-6489-BAD00C3E0D68}"/>
              </a:ext>
            </a:extLst>
          </p:cNvPr>
          <p:cNvSpPr>
            <a:spLocks noGrp="1"/>
          </p:cNvSpPr>
          <p:nvPr>
            <p:ph type="title"/>
          </p:nvPr>
        </p:nvSpPr>
        <p:spPr>
          <a:xfrm>
            <a:off x="871108" y="588245"/>
            <a:ext cx="10449784" cy="1265928"/>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7790487F-803F-C5AF-BD93-39C0FC738963}"/>
              </a:ext>
            </a:extLst>
          </p:cNvPr>
          <p:cNvSpPr>
            <a:spLocks noGrp="1"/>
          </p:cNvSpPr>
          <p:nvPr>
            <p:ph type="body" idx="1"/>
          </p:nvPr>
        </p:nvSpPr>
        <p:spPr>
          <a:xfrm>
            <a:off x="877824" y="2157984"/>
            <a:ext cx="10442448" cy="39038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86FCEF-4EDF-C2EF-7D81-FEFF7042F350}"/>
              </a:ext>
            </a:extLst>
          </p:cNvPr>
          <p:cNvSpPr>
            <a:spLocks noGrp="1"/>
          </p:cNvSpPr>
          <p:nvPr>
            <p:ph type="dt" sz="half" idx="2"/>
          </p:nvPr>
        </p:nvSpPr>
        <p:spPr>
          <a:xfrm>
            <a:off x="877824" y="6356350"/>
            <a:ext cx="2743200" cy="365125"/>
          </a:xfrm>
          <a:prstGeom prst="rect">
            <a:avLst/>
          </a:prstGeom>
        </p:spPr>
        <p:txBody>
          <a:bodyPr vert="horz" lIns="91440" tIns="45720" rIns="91440" bIns="45720" rtlCol="0" anchor="ctr"/>
          <a:lstStyle>
            <a:lvl1pPr algn="l">
              <a:defRPr sz="800" cap="all" spc="300" baseline="0">
                <a:solidFill>
                  <a:schemeClr val="tx2"/>
                </a:solidFill>
              </a:defRPr>
            </a:lvl1pPr>
          </a:lstStyle>
          <a:p>
            <a:fld id="{0BDC4764-F656-4735-9820-9886F8DF1D6A}" type="datetime1">
              <a:rPr lang="en-US" smtClean="0"/>
              <a:t>2/6/2025</a:t>
            </a:fld>
            <a:endParaRPr lang="en-US" dirty="0"/>
          </a:p>
        </p:txBody>
      </p:sp>
      <p:sp>
        <p:nvSpPr>
          <p:cNvPr id="5" name="Footer Placeholder 4">
            <a:extLst>
              <a:ext uri="{FF2B5EF4-FFF2-40B4-BE49-F238E27FC236}">
                <a16:creationId xmlns:a16="http://schemas.microsoft.com/office/drawing/2014/main" id="{9A4663BC-4D46-C74D-DDF2-9D25B4D96F9B}"/>
              </a:ext>
            </a:extLst>
          </p:cNvPr>
          <p:cNvSpPr>
            <a:spLocks noGrp="1"/>
          </p:cNvSpPr>
          <p:nvPr>
            <p:ph type="ftr" sz="quarter" idx="3"/>
          </p:nvPr>
        </p:nvSpPr>
        <p:spPr>
          <a:xfrm>
            <a:off x="7132320" y="6356350"/>
            <a:ext cx="4297680" cy="365125"/>
          </a:xfrm>
          <a:prstGeom prst="rect">
            <a:avLst/>
          </a:prstGeom>
        </p:spPr>
        <p:txBody>
          <a:bodyPr vert="horz" lIns="91440" tIns="45720" rIns="91440" bIns="45720" rtlCol="0" anchor="ctr"/>
          <a:lstStyle>
            <a:lvl1pPr algn="r">
              <a:defRPr sz="800" cap="all" spc="300" baseline="0">
                <a:solidFill>
                  <a:schemeClr val="tx2"/>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B71B4EAE-CB5C-D14B-77EF-7B155FA68353}"/>
              </a:ext>
            </a:extLst>
          </p:cNvPr>
          <p:cNvSpPr>
            <a:spLocks noGrp="1"/>
          </p:cNvSpPr>
          <p:nvPr>
            <p:ph type="sldNum" sz="quarter" idx="4"/>
          </p:nvPr>
        </p:nvSpPr>
        <p:spPr>
          <a:xfrm>
            <a:off x="11429999" y="6356350"/>
            <a:ext cx="521207" cy="365125"/>
          </a:xfrm>
          <a:prstGeom prst="rect">
            <a:avLst/>
          </a:prstGeom>
        </p:spPr>
        <p:txBody>
          <a:bodyPr vert="horz" lIns="91440" tIns="45720" rIns="91440" bIns="45720" rtlCol="0" anchor="ctr"/>
          <a:lstStyle>
            <a:lvl1pPr algn="r">
              <a:defRPr sz="1400">
                <a:solidFill>
                  <a:schemeClr val="tx2"/>
                </a:solidFill>
                <a:latin typeface="+mj-lt"/>
              </a:defRPr>
            </a:lvl1pPr>
          </a:lstStyle>
          <a:p>
            <a:fld id="{C68AC1EC-23E2-4F0E-A5A4-674EC8DB954E}" type="slidenum">
              <a:rPr lang="en-US" smtClean="0"/>
              <a:pPr/>
              <a:t>‹#›</a:t>
            </a:fld>
            <a:endParaRPr lang="en-US"/>
          </a:p>
        </p:txBody>
      </p:sp>
    </p:spTree>
    <p:extLst>
      <p:ext uri="{BB962C8B-B14F-4D97-AF65-F5344CB8AC3E}">
        <p14:creationId xmlns:p14="http://schemas.microsoft.com/office/powerpoint/2010/main" val="369409258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hdr="0"/>
  <p:txStyles>
    <p:titleStyle>
      <a:lvl1pPr algn="l" defTabSz="914400" rtl="0" eaLnBrk="1" latinLnBrk="0" hangingPunct="1">
        <a:lnSpc>
          <a:spcPct val="100000"/>
        </a:lnSpc>
        <a:spcBef>
          <a:spcPct val="0"/>
        </a:spcBef>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47D663-03BF-711E-2F67-607A9187A3BA}"/>
              </a:ext>
            </a:extLst>
          </p:cNvPr>
          <p:cNvSpPr>
            <a:spLocks noGrp="1"/>
          </p:cNvSpPr>
          <p:nvPr>
            <p:ph type="ctrTitle"/>
          </p:nvPr>
        </p:nvSpPr>
        <p:spPr>
          <a:xfrm>
            <a:off x="2163640" y="2508751"/>
            <a:ext cx="7861320" cy="1330915"/>
          </a:xfrm>
        </p:spPr>
        <p:txBody>
          <a:bodyPr anchor="b">
            <a:normAutofit/>
          </a:bodyPr>
          <a:lstStyle/>
          <a:p>
            <a:r>
              <a:rPr lang="en-US" sz="8000" dirty="0"/>
              <a:t>Our Mission</a:t>
            </a:r>
          </a:p>
        </p:txBody>
      </p:sp>
      <p:pic>
        <p:nvPicPr>
          <p:cNvPr id="4" name="Picture 3" descr="A black text on a white background">
            <a:extLst>
              <a:ext uri="{FF2B5EF4-FFF2-40B4-BE49-F238E27FC236}">
                <a16:creationId xmlns:a16="http://schemas.microsoft.com/office/drawing/2014/main" id="{CF3DA4AC-8B48-DE15-76E9-29DD80CE1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Tree>
    <p:extLst>
      <p:ext uri="{BB962C8B-B14F-4D97-AF65-F5344CB8AC3E}">
        <p14:creationId xmlns:p14="http://schemas.microsoft.com/office/powerpoint/2010/main" val="1261141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pic>
        <p:nvPicPr>
          <p:cNvPr id="2" name="Picture 1" descr="A black text on a white background">
            <a:extLst>
              <a:ext uri="{FF2B5EF4-FFF2-40B4-BE49-F238E27FC236}">
                <a16:creationId xmlns:a16="http://schemas.microsoft.com/office/drawing/2014/main" id="{DF750EFF-0E7C-05FC-A16C-1F695A419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4" name="Title 1">
            <a:extLst>
              <a:ext uri="{FF2B5EF4-FFF2-40B4-BE49-F238E27FC236}">
                <a16:creationId xmlns:a16="http://schemas.microsoft.com/office/drawing/2014/main" id="{07EC1831-D3E1-AE1B-2FD3-B661B0919A85}"/>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sp>
        <p:nvSpPr>
          <p:cNvPr id="8" name="TextBox 7">
            <a:extLst>
              <a:ext uri="{FF2B5EF4-FFF2-40B4-BE49-F238E27FC236}">
                <a16:creationId xmlns:a16="http://schemas.microsoft.com/office/drawing/2014/main" id="{8BDBC9EB-0236-4045-DEEB-FE963DD3A574}"/>
              </a:ext>
            </a:extLst>
          </p:cNvPr>
          <p:cNvSpPr txBox="1"/>
          <p:nvPr/>
        </p:nvSpPr>
        <p:spPr>
          <a:xfrm>
            <a:off x="1300968" y="2662990"/>
            <a:ext cx="8501400" cy="2739211"/>
          </a:xfrm>
          <a:prstGeom prst="rect">
            <a:avLst/>
          </a:prstGeom>
          <a:noFill/>
        </p:spPr>
        <p:txBody>
          <a:bodyPr wrap="square" lIns="91440" tIns="45720" rIns="91440" bIns="45720" rtlCol="0" anchor="t">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Church Office</a:t>
            </a:r>
          </a:p>
          <a:p>
            <a:pPr marL="1371600" marR="0" lvl="2" indent="-457200" algn="l" defTabSz="914400" rtl="0" eaLnBrk="1" fontAlgn="auto" latinLnBrk="0" hangingPunct="1">
              <a:lnSpc>
                <a:spcPct val="100000"/>
              </a:lnSpc>
              <a:spcBef>
                <a:spcPts val="0"/>
              </a:spcBef>
              <a:spcAft>
                <a:spcPts val="0"/>
              </a:spcAft>
              <a:buClrTx/>
              <a:buSzTx/>
              <a:buFontTx/>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Operations</a:t>
            </a:r>
            <a:endParaRPr kumimoji="0" lang="en-US" sz="2000" b="1" i="0" u="none" strike="noStrike" kern="1200" cap="none" spc="0" normalizeH="0" baseline="0" noProof="0" dirty="0">
              <a:ln>
                <a:noFill/>
              </a:ln>
              <a:solidFill>
                <a:prstClr val="black"/>
              </a:solidFill>
              <a:effectLst/>
              <a:uLnTx/>
              <a:uFillTx/>
              <a:latin typeface="Aptos Light"/>
              <a:ea typeface="+mn-ea"/>
              <a:cs typeface="+mn-cs"/>
            </a:endParaRP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Setup &amp; Teardown</a:t>
            </a:r>
            <a:endParaRPr kumimoji="0" lang="en-US" b="1" i="0" u="none" strike="noStrike" kern="1200" cap="none" spc="0" normalizeH="0" baseline="0" noProof="0" dirty="0">
              <a:ln>
                <a:noFill/>
              </a:ln>
              <a:solidFill>
                <a:prstClr val="black"/>
              </a:solidFill>
              <a:effectLst/>
              <a:uLnTx/>
              <a:uFillTx/>
              <a:latin typeface="Aptos Light"/>
              <a:ea typeface="+mn-ea"/>
              <a:cs typeface="+mn-cs"/>
            </a:endParaRP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Facility Use / Schedule</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Media &amp; Technology</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Finance Committee</a:t>
            </a:r>
            <a:endParaRPr kumimoji="0" lang="en-US" sz="16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10" name="Subtitle 2">
            <a:extLst>
              <a:ext uri="{FF2B5EF4-FFF2-40B4-BE49-F238E27FC236}">
                <a16:creationId xmlns:a16="http://schemas.microsoft.com/office/drawing/2014/main" id="{AAB2CC24-B80E-9B1A-3A33-9B60EFC12DA5}"/>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279671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pic>
        <p:nvPicPr>
          <p:cNvPr id="2" name="Picture 1" descr="A black text on a white background">
            <a:extLst>
              <a:ext uri="{FF2B5EF4-FFF2-40B4-BE49-F238E27FC236}">
                <a16:creationId xmlns:a16="http://schemas.microsoft.com/office/drawing/2014/main" id="{DF750EFF-0E7C-05FC-A16C-1F695A419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4" name="Title 1">
            <a:extLst>
              <a:ext uri="{FF2B5EF4-FFF2-40B4-BE49-F238E27FC236}">
                <a16:creationId xmlns:a16="http://schemas.microsoft.com/office/drawing/2014/main" id="{07EC1831-D3E1-AE1B-2FD3-B661B0919A85}"/>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sp>
        <p:nvSpPr>
          <p:cNvPr id="8" name="TextBox 7">
            <a:extLst>
              <a:ext uri="{FF2B5EF4-FFF2-40B4-BE49-F238E27FC236}">
                <a16:creationId xmlns:a16="http://schemas.microsoft.com/office/drawing/2014/main" id="{8BDBC9EB-0236-4045-DEEB-FE963DD3A574}"/>
              </a:ext>
            </a:extLst>
          </p:cNvPr>
          <p:cNvSpPr txBox="1"/>
          <p:nvPr/>
        </p:nvSpPr>
        <p:spPr>
          <a:xfrm>
            <a:off x="1300968" y="2662990"/>
            <a:ext cx="8501400" cy="2954655"/>
          </a:xfrm>
          <a:prstGeom prst="rect">
            <a:avLst/>
          </a:prstGeom>
          <a:noFill/>
        </p:spPr>
        <p:txBody>
          <a:bodyPr wrap="square" lIns="91440" tIns="45720" rIns="91440" bIns="45720" rtlCol="0" anchor="t">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Church Office</a:t>
            </a:r>
          </a:p>
          <a:p>
            <a:pPr marL="1371600" marR="0" lvl="2" indent="-457200" algn="l" defTabSz="914400" rtl="0" eaLnBrk="1" fontAlgn="auto" latinLnBrk="0" hangingPunct="1">
              <a:lnSpc>
                <a:spcPct val="100000"/>
              </a:lnSpc>
              <a:spcBef>
                <a:spcPts val="0"/>
              </a:spcBef>
              <a:spcAft>
                <a:spcPts val="0"/>
              </a:spcAft>
              <a:buClrTx/>
              <a:buSzTx/>
              <a:buFontTx/>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Operations</a:t>
            </a:r>
            <a:endParaRPr kumimoji="0" lang="en-US" sz="2000" b="1" i="0" u="none" strike="noStrike" kern="1200" cap="none" spc="0" normalizeH="0" baseline="0" noProof="0" dirty="0">
              <a:ln>
                <a:noFill/>
              </a:ln>
              <a:solidFill>
                <a:prstClr val="black"/>
              </a:solidFill>
              <a:effectLst/>
              <a:uLnTx/>
              <a:uFillTx/>
              <a:latin typeface="Aptos Light"/>
              <a:ea typeface="+mn-ea"/>
              <a:cs typeface="+mn-cs"/>
            </a:endParaRP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Media &amp; Technology</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Sound &amp; Media booth</a:t>
            </a:r>
            <a:endParaRPr kumimoji="0" lang="en-US" b="1" i="0" u="none" strike="noStrike" kern="1200" cap="none" spc="0" normalizeH="0" baseline="0" noProof="0" dirty="0">
              <a:ln>
                <a:noFill/>
              </a:ln>
              <a:solidFill>
                <a:prstClr val="black"/>
              </a:solidFill>
              <a:effectLst/>
              <a:uLnTx/>
              <a:uFillTx/>
              <a:latin typeface="Aptos Light"/>
              <a:ea typeface="+mn-ea"/>
              <a:cs typeface="+mn-cs"/>
            </a:endParaRP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Website</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Network infrastructure</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Finance Committee</a:t>
            </a:r>
            <a:endParaRPr kumimoji="0" lang="en-US" sz="16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10" name="Subtitle 2">
            <a:extLst>
              <a:ext uri="{FF2B5EF4-FFF2-40B4-BE49-F238E27FC236}">
                <a16:creationId xmlns:a16="http://schemas.microsoft.com/office/drawing/2014/main" id="{AAB2CC24-B80E-9B1A-3A33-9B60EFC12DA5}"/>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3103065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pic>
        <p:nvPicPr>
          <p:cNvPr id="2" name="Picture 1" descr="A black text on a white background">
            <a:extLst>
              <a:ext uri="{FF2B5EF4-FFF2-40B4-BE49-F238E27FC236}">
                <a16:creationId xmlns:a16="http://schemas.microsoft.com/office/drawing/2014/main" id="{DF750EFF-0E7C-05FC-A16C-1F695A419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4" name="Title 1">
            <a:extLst>
              <a:ext uri="{FF2B5EF4-FFF2-40B4-BE49-F238E27FC236}">
                <a16:creationId xmlns:a16="http://schemas.microsoft.com/office/drawing/2014/main" id="{07EC1831-D3E1-AE1B-2FD3-B661B0919A85}"/>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sp>
        <p:nvSpPr>
          <p:cNvPr id="8" name="TextBox 7">
            <a:extLst>
              <a:ext uri="{FF2B5EF4-FFF2-40B4-BE49-F238E27FC236}">
                <a16:creationId xmlns:a16="http://schemas.microsoft.com/office/drawing/2014/main" id="{8BDBC9EB-0236-4045-DEEB-FE963DD3A574}"/>
              </a:ext>
            </a:extLst>
          </p:cNvPr>
          <p:cNvSpPr txBox="1"/>
          <p:nvPr/>
        </p:nvSpPr>
        <p:spPr>
          <a:xfrm>
            <a:off x="1300968" y="2662990"/>
            <a:ext cx="8501400" cy="2954655"/>
          </a:xfrm>
          <a:prstGeom prst="rect">
            <a:avLst/>
          </a:prstGeom>
          <a:noFill/>
        </p:spPr>
        <p:txBody>
          <a:bodyPr wrap="square" lIns="91440" tIns="45720" rIns="91440" bIns="45720" rtlCol="0" anchor="t">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Church Office</a:t>
            </a:r>
          </a:p>
          <a:p>
            <a:pPr marL="1371600" marR="0" lvl="2" indent="-457200" algn="l" defTabSz="914400" rtl="0" eaLnBrk="1" fontAlgn="auto" latinLnBrk="0" hangingPunct="1">
              <a:lnSpc>
                <a:spcPct val="100000"/>
              </a:lnSpc>
              <a:spcBef>
                <a:spcPts val="0"/>
              </a:spcBef>
              <a:spcAft>
                <a:spcPts val="0"/>
              </a:spcAft>
              <a:buClrTx/>
              <a:buSzTx/>
              <a:buFontTx/>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Operations</a:t>
            </a:r>
            <a:endParaRPr kumimoji="0" lang="en-US" sz="2000" b="1" i="0" u="none" strike="noStrike" kern="1200" cap="none" spc="0" normalizeH="0" baseline="0" noProof="0" dirty="0">
              <a:ln>
                <a:noFill/>
              </a:ln>
              <a:solidFill>
                <a:prstClr val="black"/>
              </a:solidFill>
              <a:effectLst/>
              <a:uLnTx/>
              <a:uFillTx/>
              <a:latin typeface="Aptos Light"/>
              <a:ea typeface="+mn-ea"/>
              <a:cs typeface="+mn-cs"/>
            </a:endParaRP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Media &amp; Technology</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Finance Committee</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Financial Secretary</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Treasurer</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Budget</a:t>
            </a:r>
            <a:endParaRPr kumimoji="0" lang="en-US" sz="12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10" name="Subtitle 2">
            <a:extLst>
              <a:ext uri="{FF2B5EF4-FFF2-40B4-BE49-F238E27FC236}">
                <a16:creationId xmlns:a16="http://schemas.microsoft.com/office/drawing/2014/main" id="{AAB2CC24-B80E-9B1A-3A33-9B60EFC12DA5}"/>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3184421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135898-B64E-6405-18C5-187A4620C080}"/>
            </a:ext>
          </a:extLst>
        </p:cNvPr>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00776164-DC04-766C-ECF8-4D34EAA556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4A0CA93D-61DD-1D82-35C2-35824C947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B239827A-64D5-2491-30D8-F8F7A4B085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2" name="Title 1">
            <a:extLst>
              <a:ext uri="{FF2B5EF4-FFF2-40B4-BE49-F238E27FC236}">
                <a16:creationId xmlns:a16="http://schemas.microsoft.com/office/drawing/2014/main" id="{7D0A5AEE-DF11-74A6-E799-B4C919DC05BB}"/>
              </a:ext>
            </a:extLst>
          </p:cNvPr>
          <p:cNvSpPr>
            <a:spLocks noGrp="1"/>
          </p:cNvSpPr>
          <p:nvPr>
            <p:ph type="ctrTitle"/>
          </p:nvPr>
        </p:nvSpPr>
        <p:spPr>
          <a:xfrm>
            <a:off x="779873" y="2004952"/>
            <a:ext cx="10628852" cy="1330915"/>
          </a:xfrm>
        </p:spPr>
        <p:txBody>
          <a:bodyPr anchor="b">
            <a:normAutofit/>
          </a:bodyPr>
          <a:lstStyle/>
          <a:p>
            <a:r>
              <a:rPr lang="en-US" sz="8000" dirty="0"/>
              <a:t>Our Mission</a:t>
            </a:r>
          </a:p>
        </p:txBody>
      </p:sp>
      <p:sp>
        <p:nvSpPr>
          <p:cNvPr id="6" name="Subtitle 2">
            <a:extLst>
              <a:ext uri="{FF2B5EF4-FFF2-40B4-BE49-F238E27FC236}">
                <a16:creationId xmlns:a16="http://schemas.microsoft.com/office/drawing/2014/main" id="{51D4838F-8B4C-EDA8-9B33-74640D532DFD}"/>
              </a:ext>
            </a:extLst>
          </p:cNvPr>
          <p:cNvSpPr txBox="1">
            <a:spLocks/>
          </p:cNvSpPr>
          <p:nvPr/>
        </p:nvSpPr>
        <p:spPr>
          <a:xfrm>
            <a:off x="2451410" y="3389461"/>
            <a:ext cx="7285779" cy="1513983"/>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2800" b="1" i="0" u="none" strike="noStrike" kern="1200" cap="all" spc="300" normalizeH="0" baseline="0" noProof="0" dirty="0">
                <a:ln>
                  <a:noFill/>
                </a:ln>
                <a:solidFill>
                  <a:srgbClr val="35403A"/>
                </a:solidFill>
                <a:effectLst/>
                <a:uLnTx/>
                <a:uFillTx/>
                <a:latin typeface="Aptos Light"/>
                <a:ea typeface="+mn-ea"/>
                <a:cs typeface="+mn-cs"/>
              </a:rPr>
              <a:t>Meridian First Baptist Church exists to glorify God by developing committed disciples of the Lord Jesus Christ.</a:t>
            </a:r>
          </a:p>
        </p:txBody>
      </p:sp>
      <p:pic>
        <p:nvPicPr>
          <p:cNvPr id="4" name="Picture 3" descr="A black text on a white background">
            <a:extLst>
              <a:ext uri="{FF2B5EF4-FFF2-40B4-BE49-F238E27FC236}">
                <a16:creationId xmlns:a16="http://schemas.microsoft.com/office/drawing/2014/main" id="{0D57E93A-F36E-9044-0A37-FE11CC15CC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Tree>
    <p:extLst>
      <p:ext uri="{BB962C8B-B14F-4D97-AF65-F5344CB8AC3E}">
        <p14:creationId xmlns:p14="http://schemas.microsoft.com/office/powerpoint/2010/main" val="339554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47D663-03BF-711E-2F67-607A9187A3BA}"/>
              </a:ext>
            </a:extLst>
          </p:cNvPr>
          <p:cNvSpPr>
            <a:spLocks noGrp="1"/>
          </p:cNvSpPr>
          <p:nvPr>
            <p:ph type="ctrTitle"/>
          </p:nvPr>
        </p:nvSpPr>
        <p:spPr>
          <a:xfrm>
            <a:off x="721049" y="2262787"/>
            <a:ext cx="10586907" cy="1469137"/>
          </a:xfrm>
        </p:spPr>
        <p:txBody>
          <a:bodyPr anchor="b">
            <a:normAutofit fontScale="90000"/>
          </a:bodyPr>
          <a:lstStyle/>
          <a:p>
            <a:pPr marL="160020" marR="0" lvl="0" indent="0" defTabSz="914400" rtl="0" eaLnBrk="1" fontAlgn="auto" latinLnBrk="0" hangingPunct="1">
              <a:spcBef>
                <a:spcPts val="800"/>
              </a:spcBef>
              <a:spcAft>
                <a:spcPts val="0"/>
              </a:spcAft>
              <a:buClrTx/>
              <a:buSzTx/>
              <a:buFontTx/>
              <a:buNone/>
              <a:tabLst/>
              <a:defRPr/>
            </a:pPr>
            <a:r>
              <a:rPr lang="en-US" sz="8900" dirty="0"/>
              <a:t>Our Mission</a:t>
            </a:r>
            <a:br>
              <a:rPr lang="en-US" sz="8000" dirty="0"/>
            </a:br>
            <a:r>
              <a:rPr kumimoji="0" lang="en-US" sz="2700" b="1" i="0" u="none" strike="noStrike" kern="1200" cap="none" spc="0" normalizeH="0" baseline="0" noProof="0" dirty="0">
                <a:ln>
                  <a:noFill/>
                </a:ln>
                <a:solidFill>
                  <a:prstClr val="black"/>
                </a:solidFill>
                <a:effectLst/>
                <a:uLnTx/>
                <a:uFillTx/>
                <a:latin typeface="Aptos Light"/>
                <a:ea typeface="+mn-ea"/>
                <a:cs typeface="+mn-cs"/>
              </a:rPr>
              <a:t>We develop committed disciples of the Lord Jesus Christ through</a:t>
            </a:r>
            <a:endParaRPr lang="en-US" sz="8000" dirty="0"/>
          </a:p>
        </p:txBody>
      </p:sp>
      <p:sp>
        <p:nvSpPr>
          <p:cNvPr id="6" name="Subtitle 2">
            <a:extLst>
              <a:ext uri="{FF2B5EF4-FFF2-40B4-BE49-F238E27FC236}">
                <a16:creationId xmlns:a16="http://schemas.microsoft.com/office/drawing/2014/main" id="{A8EC5DF7-F3F5-DA29-C1E4-7BC4A196AA3F}"/>
              </a:ext>
            </a:extLst>
          </p:cNvPr>
          <p:cNvSpPr txBox="1">
            <a:spLocks/>
          </p:cNvSpPr>
          <p:nvPr/>
        </p:nvSpPr>
        <p:spPr>
          <a:xfrm>
            <a:off x="4619636" y="820966"/>
            <a:ext cx="5859974" cy="892877"/>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10000"/>
              </a:lnSpc>
            </a:pPr>
            <a:r>
              <a:rPr lang="en-US" b="1" dirty="0"/>
              <a:t>Meridian First Baptist Church exists to glorify God by developing committed disciples of the Lord Jesus Christ.</a:t>
            </a:r>
          </a:p>
        </p:txBody>
      </p:sp>
      <p:pic>
        <p:nvPicPr>
          <p:cNvPr id="4" name="Picture 3" descr="A black text on a white background">
            <a:extLst>
              <a:ext uri="{FF2B5EF4-FFF2-40B4-BE49-F238E27FC236}">
                <a16:creationId xmlns:a16="http://schemas.microsoft.com/office/drawing/2014/main" id="{CF3DA4AC-8B48-DE15-76E9-29DD80CE1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5" name="TextBox 4">
            <a:extLst>
              <a:ext uri="{FF2B5EF4-FFF2-40B4-BE49-F238E27FC236}">
                <a16:creationId xmlns:a16="http://schemas.microsoft.com/office/drawing/2014/main" id="{1210949C-2CDA-583B-E64B-782F7F58338B}"/>
              </a:ext>
            </a:extLst>
          </p:cNvPr>
          <p:cNvSpPr txBox="1"/>
          <p:nvPr/>
        </p:nvSpPr>
        <p:spPr>
          <a:xfrm>
            <a:off x="1781011" y="3910422"/>
            <a:ext cx="10905053" cy="1959511"/>
          </a:xfrm>
          <a:prstGeom prst="rect">
            <a:avLst/>
          </a:prstGeom>
          <a:noFill/>
        </p:spPr>
        <p:txBody>
          <a:bodyPr rot="0" spcFirstLastPara="0" vertOverflow="overflow" horzOverflow="overflow" vert="horz" wrap="square" lIns="91440" tIns="45720" rIns="91440" bIns="45720" numCol="2" spcCol="0" rtlCol="0" fromWordArt="0" anchor="t" anchorCtr="0" forceAA="0" compatLnSpc="1">
            <a:prstTxWarp prst="textNoShape">
              <a:avLst/>
            </a:prstTxWarp>
            <a:spAutoFit/>
          </a:bodyPr>
          <a:lstStyle/>
          <a:p>
            <a:pPr marL="342900" indent="-182880">
              <a:spcBef>
                <a:spcPts val="800"/>
              </a:spcBef>
              <a:buFont typeface="Arial"/>
              <a:buChar char="•"/>
            </a:pPr>
            <a:r>
              <a:rPr lang="en-US" sz="3600" b="1" dirty="0"/>
              <a:t>PREACHING/TEACHING</a:t>
            </a:r>
            <a:endParaRPr lang="en-US" sz="2800" dirty="0"/>
          </a:p>
          <a:p>
            <a:pPr marL="342900" indent="-182880">
              <a:spcBef>
                <a:spcPts val="800"/>
              </a:spcBef>
              <a:buFont typeface="Arial"/>
              <a:buChar char="•"/>
            </a:pPr>
            <a:r>
              <a:rPr lang="en-US" sz="3600" b="1" dirty="0"/>
              <a:t>WORSHIP</a:t>
            </a:r>
            <a:endParaRPr lang="en-US" sz="2800" dirty="0"/>
          </a:p>
          <a:p>
            <a:pPr marL="342900" indent="-182880">
              <a:spcBef>
                <a:spcPts val="800"/>
              </a:spcBef>
              <a:buFont typeface="Arial"/>
              <a:buChar char="•"/>
            </a:pPr>
            <a:r>
              <a:rPr lang="en-US" sz="3600" b="1" dirty="0"/>
              <a:t>OUTREACH</a:t>
            </a:r>
            <a:endParaRPr lang="en-US" sz="2800" dirty="0"/>
          </a:p>
          <a:p>
            <a:pPr marL="342900" indent="-182880">
              <a:spcBef>
                <a:spcPts val="800"/>
              </a:spcBef>
              <a:buFont typeface="Arial"/>
              <a:buChar char="•"/>
            </a:pPr>
            <a:r>
              <a:rPr lang="en-US" sz="3600" b="1" dirty="0"/>
              <a:t>FELLOWSHIP</a:t>
            </a:r>
            <a:endParaRPr lang="en-US" sz="2800" dirty="0"/>
          </a:p>
          <a:p>
            <a:pPr marL="342900" indent="-182880">
              <a:spcBef>
                <a:spcPts val="800"/>
              </a:spcBef>
              <a:buFont typeface="Arial"/>
              <a:buChar char="•"/>
            </a:pPr>
            <a:r>
              <a:rPr lang="en-US" sz="3600" b="1" dirty="0"/>
              <a:t>SERVICE</a:t>
            </a:r>
            <a:endParaRPr lang="en-US" sz="2800" dirty="0"/>
          </a:p>
        </p:txBody>
      </p:sp>
    </p:spTree>
    <p:extLst>
      <p:ext uri="{BB962C8B-B14F-4D97-AF65-F5344CB8AC3E}">
        <p14:creationId xmlns:p14="http://schemas.microsoft.com/office/powerpoint/2010/main" val="3096844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2" name="Title 1">
            <a:extLst>
              <a:ext uri="{FF2B5EF4-FFF2-40B4-BE49-F238E27FC236}">
                <a16:creationId xmlns:a16="http://schemas.microsoft.com/office/drawing/2014/main" id="{D647D663-03BF-711E-2F67-607A9187A3BA}"/>
              </a:ext>
            </a:extLst>
          </p:cNvPr>
          <p:cNvSpPr>
            <a:spLocks noGrp="1"/>
          </p:cNvSpPr>
          <p:nvPr>
            <p:ph type="ctrTitle"/>
          </p:nvPr>
        </p:nvSpPr>
        <p:spPr>
          <a:xfrm>
            <a:off x="1124799" y="1750440"/>
            <a:ext cx="8291088" cy="1110949"/>
          </a:xfrm>
        </p:spPr>
        <p:txBody>
          <a:bodyPr anchor="b">
            <a:normAutofit fontScale="90000"/>
          </a:bodyPr>
          <a:lstStyle/>
          <a:p>
            <a:pPr algn="l"/>
            <a:r>
              <a:rPr lang="en-US" sz="8000" dirty="0"/>
              <a:t>Service</a:t>
            </a:r>
            <a:endParaRPr lang="en-US" dirty="0"/>
          </a:p>
        </p:txBody>
      </p:sp>
      <p:pic>
        <p:nvPicPr>
          <p:cNvPr id="4" name="Picture 3" descr="A black text on a white background">
            <a:extLst>
              <a:ext uri="{FF2B5EF4-FFF2-40B4-BE49-F238E27FC236}">
                <a16:creationId xmlns:a16="http://schemas.microsoft.com/office/drawing/2014/main" id="{CF3DA4AC-8B48-DE15-76E9-29DD80CE1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5" name="TextBox 4">
            <a:extLst>
              <a:ext uri="{FF2B5EF4-FFF2-40B4-BE49-F238E27FC236}">
                <a16:creationId xmlns:a16="http://schemas.microsoft.com/office/drawing/2014/main" id="{F16C0A34-4D54-094C-0F9C-53873D86E4FB}"/>
              </a:ext>
            </a:extLst>
          </p:cNvPr>
          <p:cNvSpPr txBox="1"/>
          <p:nvPr/>
        </p:nvSpPr>
        <p:spPr>
          <a:xfrm>
            <a:off x="687494" y="2552126"/>
            <a:ext cx="9287016" cy="3785652"/>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Times New Roman"/>
                <a:ea typeface="+mn-ea"/>
                <a:cs typeface="Times New Roman"/>
              </a:rPr>
              <a:t>We develop committed disciples of the Lord Jesus Christ through service.</a:t>
            </a:r>
            <a:r>
              <a:rPr kumimoji="0" lang="en-US" sz="2000" b="1" i="0" u="none" strike="noStrike" kern="1200" cap="none" spc="0" normalizeH="0" baseline="0" noProof="0" dirty="0">
                <a:ln>
                  <a:noFill/>
                </a:ln>
                <a:solidFill>
                  <a:prstClr val="black"/>
                </a:solidFill>
                <a:effectLst/>
                <a:uLnTx/>
                <a:uFillTx/>
                <a:latin typeface="Times New Roman"/>
                <a:ea typeface="+mn-ea"/>
                <a:cs typeface="Times New Roman"/>
              </a:rPr>
              <a:t>   We serve by helping, showing hospitality, and generously caring for all people, especially those who are of the household of the faith, as stewards of the manifold grace of God (1 Peter 4:8-11; Romans 12:13; Galatians 6:10). Because we have received His Word, it is our mission to see every member of our church serve one another in love.  1 Peter 4:10 says, “As each one has received a special gift, employ it in serving one another as good stewards of the manifold grace of God.”  God loves it when His people show their love in good works.  He loves it when we help, bless, and minister to each other selflessly and sacrificially.  God gave everything He had for us on the cross, and we want to do the same thing for others in the church.  He held nothing back when He saved us; so, we want to hold nothing back when we give to the family of God.</a:t>
            </a:r>
            <a:endParaRPr kumimoji="0" lang="en-US" sz="20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7" name="Subtitle 2">
            <a:extLst>
              <a:ext uri="{FF2B5EF4-FFF2-40B4-BE49-F238E27FC236}">
                <a16:creationId xmlns:a16="http://schemas.microsoft.com/office/drawing/2014/main" id="{A4E78BCA-C4DF-FD7D-A1C7-C757CBA5A1E5}"/>
              </a:ext>
            </a:extLst>
          </p:cNvPr>
          <p:cNvSpPr txBox="1">
            <a:spLocks/>
          </p:cNvSpPr>
          <p:nvPr/>
        </p:nvSpPr>
        <p:spPr>
          <a:xfrm>
            <a:off x="4619636" y="820966"/>
            <a:ext cx="5859974" cy="892877"/>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Meridian First Baptist Church exists to glorify God by developing committed disciples of the Lord Jesus Christ.</a:t>
            </a:r>
          </a:p>
        </p:txBody>
      </p:sp>
    </p:spTree>
    <p:extLst>
      <p:ext uri="{BB962C8B-B14F-4D97-AF65-F5344CB8AC3E}">
        <p14:creationId xmlns:p14="http://schemas.microsoft.com/office/powerpoint/2010/main" val="150775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3" name="Title 1">
            <a:extLst>
              <a:ext uri="{FF2B5EF4-FFF2-40B4-BE49-F238E27FC236}">
                <a16:creationId xmlns:a16="http://schemas.microsoft.com/office/drawing/2014/main" id="{A1BC0A3E-F5B5-B838-EBA4-5631149E94C1}"/>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pic>
        <p:nvPicPr>
          <p:cNvPr id="5" name="Picture 4" descr="A black text on a white background">
            <a:extLst>
              <a:ext uri="{FF2B5EF4-FFF2-40B4-BE49-F238E27FC236}">
                <a16:creationId xmlns:a16="http://schemas.microsoft.com/office/drawing/2014/main" id="{87BC94A6-58BE-55A6-64E8-2F962D88E2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7" name="TextBox 6">
            <a:extLst>
              <a:ext uri="{FF2B5EF4-FFF2-40B4-BE49-F238E27FC236}">
                <a16:creationId xmlns:a16="http://schemas.microsoft.com/office/drawing/2014/main" id="{925FABBD-9DDB-D306-CDFE-07C9022F0F30}"/>
              </a:ext>
            </a:extLst>
          </p:cNvPr>
          <p:cNvSpPr txBox="1"/>
          <p:nvPr/>
        </p:nvSpPr>
        <p:spPr>
          <a:xfrm>
            <a:off x="1330329" y="2629434"/>
            <a:ext cx="8501400" cy="1754326"/>
          </a:xfrm>
          <a:prstGeom prst="rect">
            <a:avLst/>
          </a:prstGeom>
          <a:noFill/>
        </p:spPr>
        <p:txBody>
          <a:bodyPr wrap="square" lIns="91440" tIns="45720" rIns="91440" bIns="45720" rtlCol="0" anchor="t">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Helps Ministry</a:t>
            </a:r>
          </a:p>
          <a:p>
            <a:pPr marL="1371600" marR="0" lvl="2" indent="-457200" algn="l" defTabSz="914400" rtl="0" eaLnBrk="1" fontAlgn="auto" latinLnBrk="0" hangingPunct="1">
              <a:lnSpc>
                <a:spcPct val="100000"/>
              </a:lnSpc>
              <a:spcBef>
                <a:spcPts val="0"/>
              </a:spcBef>
              <a:spcAft>
                <a:spcPts val="0"/>
              </a:spcAft>
              <a:buClrTx/>
              <a:buSzTx/>
              <a:buFontTx/>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Facilities Care</a:t>
            </a: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9" name="Subtitle 2">
            <a:extLst>
              <a:ext uri="{FF2B5EF4-FFF2-40B4-BE49-F238E27FC236}">
                <a16:creationId xmlns:a16="http://schemas.microsoft.com/office/drawing/2014/main" id="{AC7AA75C-76AF-D6CD-9B87-C535DC26E576}"/>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594362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3" name="Title 1">
            <a:extLst>
              <a:ext uri="{FF2B5EF4-FFF2-40B4-BE49-F238E27FC236}">
                <a16:creationId xmlns:a16="http://schemas.microsoft.com/office/drawing/2014/main" id="{A1BC0A3E-F5B5-B838-EBA4-5631149E94C1}"/>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pic>
        <p:nvPicPr>
          <p:cNvPr id="5" name="Picture 4" descr="A black text on a white background">
            <a:extLst>
              <a:ext uri="{FF2B5EF4-FFF2-40B4-BE49-F238E27FC236}">
                <a16:creationId xmlns:a16="http://schemas.microsoft.com/office/drawing/2014/main" id="{87BC94A6-58BE-55A6-64E8-2F962D88E2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7" name="TextBox 6">
            <a:extLst>
              <a:ext uri="{FF2B5EF4-FFF2-40B4-BE49-F238E27FC236}">
                <a16:creationId xmlns:a16="http://schemas.microsoft.com/office/drawing/2014/main" id="{925FABBD-9DDB-D306-CDFE-07C9022F0F30}"/>
              </a:ext>
            </a:extLst>
          </p:cNvPr>
          <p:cNvSpPr txBox="1"/>
          <p:nvPr/>
        </p:nvSpPr>
        <p:spPr>
          <a:xfrm>
            <a:off x="1300968" y="2637823"/>
            <a:ext cx="8501400" cy="2400657"/>
          </a:xfrm>
          <a:prstGeom prst="rect">
            <a:avLst/>
          </a:prstGeom>
          <a:noFill/>
        </p:spPr>
        <p:txBody>
          <a:bodyPr wrap="square" lIns="91440" tIns="45720" rIns="91440" bIns="45720" rtlCol="0" anchor="t">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Helps Ministry</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Widows</a:t>
            </a:r>
            <a:endParaRPr kumimoji="0" lang="en-US" b="1" i="0" u="none" strike="noStrike" kern="1200" cap="none" spc="0" normalizeH="0" baseline="0" noProof="0" dirty="0">
              <a:ln>
                <a:noFill/>
              </a:ln>
              <a:solidFill>
                <a:prstClr val="black"/>
              </a:solidFill>
              <a:effectLst/>
              <a:uLnTx/>
              <a:uFillTx/>
              <a:latin typeface="Aptos Light"/>
              <a:ea typeface="+mn-ea"/>
              <a:cs typeface="+mn-cs"/>
            </a:endParaRP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Elderly Care</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Quilting Ministry</a:t>
            </a:r>
          </a:p>
          <a:p>
            <a:pPr marL="1371600" marR="0" lvl="2" indent="-457200" algn="l" defTabSz="914400" rtl="0" eaLnBrk="1" fontAlgn="auto" latinLnBrk="0" hangingPunct="1">
              <a:lnSpc>
                <a:spcPct val="100000"/>
              </a:lnSpc>
              <a:spcBef>
                <a:spcPts val="0"/>
              </a:spcBef>
              <a:spcAft>
                <a:spcPts val="0"/>
              </a:spcAft>
              <a:buClrTx/>
              <a:buSzTx/>
              <a:buFontTx/>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Facilities Care</a:t>
            </a: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9" name="Subtitle 2">
            <a:extLst>
              <a:ext uri="{FF2B5EF4-FFF2-40B4-BE49-F238E27FC236}">
                <a16:creationId xmlns:a16="http://schemas.microsoft.com/office/drawing/2014/main" id="{AC7AA75C-76AF-D6CD-9B87-C535DC26E576}"/>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1274650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3" name="Title 1">
            <a:extLst>
              <a:ext uri="{FF2B5EF4-FFF2-40B4-BE49-F238E27FC236}">
                <a16:creationId xmlns:a16="http://schemas.microsoft.com/office/drawing/2014/main" id="{A1BC0A3E-F5B5-B838-EBA4-5631149E94C1}"/>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pic>
        <p:nvPicPr>
          <p:cNvPr id="5" name="Picture 4" descr="A black text on a white background">
            <a:extLst>
              <a:ext uri="{FF2B5EF4-FFF2-40B4-BE49-F238E27FC236}">
                <a16:creationId xmlns:a16="http://schemas.microsoft.com/office/drawing/2014/main" id="{87BC94A6-58BE-55A6-64E8-2F962D88E2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7" name="TextBox 6">
            <a:extLst>
              <a:ext uri="{FF2B5EF4-FFF2-40B4-BE49-F238E27FC236}">
                <a16:creationId xmlns:a16="http://schemas.microsoft.com/office/drawing/2014/main" id="{925FABBD-9DDB-D306-CDFE-07C9022F0F30}"/>
              </a:ext>
            </a:extLst>
          </p:cNvPr>
          <p:cNvSpPr txBox="1"/>
          <p:nvPr/>
        </p:nvSpPr>
        <p:spPr>
          <a:xfrm>
            <a:off x="1300968" y="2662990"/>
            <a:ext cx="8501400" cy="2616101"/>
          </a:xfrm>
          <a:prstGeom prst="rect">
            <a:avLst/>
          </a:prstGeom>
          <a:noFill/>
        </p:spPr>
        <p:txBody>
          <a:bodyPr wrap="square" lIns="91440" tIns="45720" rIns="91440" bIns="45720" rtlCol="0" anchor="t">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Helps Ministry</a:t>
            </a:r>
          </a:p>
          <a:p>
            <a:pPr marL="1371600" marR="0" lvl="2" indent="-457200" algn="l" defTabSz="914400" rtl="0" eaLnBrk="1" fontAlgn="auto" latinLnBrk="0" hangingPunct="1">
              <a:lnSpc>
                <a:spcPct val="100000"/>
              </a:lnSpc>
              <a:spcBef>
                <a:spcPts val="0"/>
              </a:spcBef>
              <a:spcAft>
                <a:spcPts val="0"/>
              </a:spcAft>
              <a:buClrTx/>
              <a:buSzTx/>
              <a:buFontTx/>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Facilities Care</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MFBC Buildings</a:t>
            </a:r>
            <a:endParaRPr kumimoji="0" lang="en-US" b="1" i="0" u="none" strike="noStrike" kern="1200" cap="none" spc="0" normalizeH="0" baseline="0" noProof="0" dirty="0">
              <a:ln>
                <a:noFill/>
              </a:ln>
              <a:solidFill>
                <a:prstClr val="black"/>
              </a:solidFill>
              <a:effectLst/>
              <a:uLnTx/>
              <a:uFillTx/>
              <a:latin typeface="Aptos Light"/>
              <a:ea typeface="+mn-ea"/>
              <a:cs typeface="+mn-cs"/>
            </a:endParaRP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General Maintenance</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Interior Facilities</a:t>
            </a:r>
          </a:p>
          <a:p>
            <a:pPr marL="1828800" marR="0" lvl="3" indent="-457200" algn="l" defTabSz="914400" rtl="0" eaLnBrk="1" fontAlgn="auto" latinLnBrk="0" hangingPunct="1">
              <a:lnSpc>
                <a:spcPct val="100000"/>
              </a:lnSpc>
              <a:spcBef>
                <a:spcPts val="0"/>
              </a:spcBef>
              <a:spcAft>
                <a:spcPts val="0"/>
              </a:spcAft>
              <a:buClrTx/>
              <a:buSzTx/>
              <a:buFont typeface="Arial"/>
              <a:buChar char="•"/>
              <a:tabLst/>
              <a:defRPr/>
            </a:pPr>
            <a:r>
              <a:rPr kumimoji="0" lang="en-US" sz="1400" b="1" i="0" u="none" strike="noStrike" kern="1200" cap="none" spc="0" normalizeH="0" baseline="0" noProof="0" dirty="0">
                <a:ln>
                  <a:noFill/>
                </a:ln>
                <a:solidFill>
                  <a:prstClr val="black"/>
                </a:solidFill>
                <a:effectLst/>
                <a:uLnTx/>
                <a:uFillTx/>
                <a:latin typeface="Aptos Light"/>
                <a:ea typeface="+mn-ea"/>
                <a:cs typeface="+mn-cs"/>
              </a:rPr>
              <a:t>MFBC Grounds</a:t>
            </a: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9" name="Subtitle 2">
            <a:extLst>
              <a:ext uri="{FF2B5EF4-FFF2-40B4-BE49-F238E27FC236}">
                <a16:creationId xmlns:a16="http://schemas.microsoft.com/office/drawing/2014/main" id="{AC7AA75C-76AF-D6CD-9B87-C535DC26E576}"/>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3376744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4" name="Title 1">
            <a:extLst>
              <a:ext uri="{FF2B5EF4-FFF2-40B4-BE49-F238E27FC236}">
                <a16:creationId xmlns:a16="http://schemas.microsoft.com/office/drawing/2014/main" id="{4209739A-F1D0-0438-3D4B-77EABF79D3D4}"/>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pic>
        <p:nvPicPr>
          <p:cNvPr id="6" name="Picture 5" descr="A black text on a white background">
            <a:extLst>
              <a:ext uri="{FF2B5EF4-FFF2-40B4-BE49-F238E27FC236}">
                <a16:creationId xmlns:a16="http://schemas.microsoft.com/office/drawing/2014/main" id="{C3F22B44-881A-B125-F28B-EE233EAA74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8" name="TextBox 7">
            <a:extLst>
              <a:ext uri="{FF2B5EF4-FFF2-40B4-BE49-F238E27FC236}">
                <a16:creationId xmlns:a16="http://schemas.microsoft.com/office/drawing/2014/main" id="{7AA0FD70-3D10-175C-67D6-94CB51286FF9}"/>
              </a:ext>
            </a:extLst>
          </p:cNvPr>
          <p:cNvSpPr txBox="1"/>
          <p:nvPr/>
        </p:nvSpPr>
        <p:spPr>
          <a:xfrm>
            <a:off x="1300968" y="2662990"/>
            <a:ext cx="8501400" cy="2308324"/>
          </a:xfrm>
          <a:prstGeom prst="rect">
            <a:avLst/>
          </a:prstGeom>
          <a:noFill/>
        </p:spPr>
        <p:txBody>
          <a:bodyPr wrap="square" rtlCol="0">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Security Team</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Ushers</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Greeters</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Coffee Bar</a:t>
            </a: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endParaRPr kumimoji="0" lang="en-US" sz="20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10" name="Subtitle 2">
            <a:extLst>
              <a:ext uri="{FF2B5EF4-FFF2-40B4-BE49-F238E27FC236}">
                <a16:creationId xmlns:a16="http://schemas.microsoft.com/office/drawing/2014/main" id="{BC71E30A-5493-15F9-4F76-509C86B83EE0}"/>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3726009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sp>
        <p:nvSpPr>
          <p:cNvPr id="1040" name="Right Triangle 103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Light"/>
              <a:ea typeface="+mn-ea"/>
              <a:cs typeface="+mn-cs"/>
            </a:endParaRPr>
          </a:p>
        </p:txBody>
      </p:sp>
      <p:sp>
        <p:nvSpPr>
          <p:cNvPr id="1042" name="Rectangle 104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Light"/>
              <a:ea typeface="+mn-ea"/>
              <a:cs typeface="+mn-cs"/>
            </a:endParaRPr>
          </a:p>
        </p:txBody>
      </p:sp>
      <p:pic>
        <p:nvPicPr>
          <p:cNvPr id="2" name="Picture 1" descr="A black text on a white background">
            <a:extLst>
              <a:ext uri="{FF2B5EF4-FFF2-40B4-BE49-F238E27FC236}">
                <a16:creationId xmlns:a16="http://schemas.microsoft.com/office/drawing/2014/main" id="{DF750EFF-0E7C-05FC-A16C-1F695A419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494" y="664671"/>
            <a:ext cx="3048000" cy="1188720"/>
          </a:xfrm>
          <a:prstGeom prst="rect">
            <a:avLst/>
          </a:prstGeom>
        </p:spPr>
      </p:pic>
      <p:sp>
        <p:nvSpPr>
          <p:cNvPr id="4" name="Title 1">
            <a:extLst>
              <a:ext uri="{FF2B5EF4-FFF2-40B4-BE49-F238E27FC236}">
                <a16:creationId xmlns:a16="http://schemas.microsoft.com/office/drawing/2014/main" id="{07EC1831-D3E1-AE1B-2FD3-B661B0919A85}"/>
              </a:ext>
            </a:extLst>
          </p:cNvPr>
          <p:cNvSpPr>
            <a:spLocks noGrp="1"/>
          </p:cNvSpPr>
          <p:nvPr>
            <p:ph type="ctrTitle"/>
          </p:nvPr>
        </p:nvSpPr>
        <p:spPr>
          <a:xfrm>
            <a:off x="1300968" y="1717995"/>
            <a:ext cx="8291088" cy="1110949"/>
          </a:xfrm>
        </p:spPr>
        <p:txBody>
          <a:bodyPr anchor="b">
            <a:normAutofit fontScale="90000"/>
          </a:bodyPr>
          <a:lstStyle/>
          <a:p>
            <a:pPr algn="l"/>
            <a:r>
              <a:rPr lang="en-US" sz="8000" dirty="0"/>
              <a:t>Service</a:t>
            </a:r>
          </a:p>
        </p:txBody>
      </p:sp>
      <p:sp>
        <p:nvSpPr>
          <p:cNvPr id="8" name="TextBox 7">
            <a:extLst>
              <a:ext uri="{FF2B5EF4-FFF2-40B4-BE49-F238E27FC236}">
                <a16:creationId xmlns:a16="http://schemas.microsoft.com/office/drawing/2014/main" id="{8BDBC9EB-0236-4045-DEEB-FE963DD3A574}"/>
              </a:ext>
            </a:extLst>
          </p:cNvPr>
          <p:cNvSpPr txBox="1"/>
          <p:nvPr/>
        </p:nvSpPr>
        <p:spPr>
          <a:xfrm>
            <a:off x="1300968" y="2662990"/>
            <a:ext cx="8501400" cy="2308324"/>
          </a:xfrm>
          <a:prstGeom prst="rect">
            <a:avLst/>
          </a:prstGeom>
          <a:noFill/>
        </p:spPr>
        <p:txBody>
          <a:bodyPr wrap="square" lIns="91440" tIns="45720" rIns="91440" bIns="45720" rtlCol="0" anchor="t">
            <a:spAutoFit/>
          </a:bodyPr>
          <a:lstStyle/>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Helps  </a:t>
            </a:r>
            <a:r>
              <a:rPr kumimoji="0" lang="en-US" sz="1600" b="1" i="0" u="none" strike="noStrike" kern="1200" cap="none" spc="0" normalizeH="0" baseline="0" noProof="0" dirty="0">
                <a:ln>
                  <a:noFill/>
                </a:ln>
                <a:solidFill>
                  <a:prstClr val="black"/>
                </a:solidFill>
                <a:effectLst/>
                <a:uLnTx/>
                <a:uFillTx/>
                <a:latin typeface="Aptos Light"/>
                <a:ea typeface="+mn-ea"/>
                <a:cs typeface="+mn-cs"/>
              </a:rPr>
              <a:t>(Acts 6:1-6; 1 Cor. 16:14-18)</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Hospitality  </a:t>
            </a:r>
            <a:r>
              <a:rPr kumimoji="0" lang="en-US" sz="1600" b="1" i="0" u="none" strike="noStrike" kern="1200" cap="none" spc="0" normalizeH="0" baseline="0" noProof="0" dirty="0">
                <a:ln>
                  <a:noFill/>
                </a:ln>
                <a:solidFill>
                  <a:prstClr val="black"/>
                </a:solidFill>
                <a:effectLst/>
                <a:uLnTx/>
                <a:uFillTx/>
                <a:latin typeface="Aptos Light"/>
                <a:ea typeface="+mn-ea"/>
                <a:cs typeface="+mn-cs"/>
              </a:rPr>
              <a:t>(Rom. 12:13; Heb. 13:2; 1 Pet. 4:9)</a:t>
            </a:r>
            <a:endParaRPr kumimoji="0" lang="en-US" sz="2400" b="1" i="0" u="none" strike="noStrike" kern="1200" cap="none" spc="0" normalizeH="0" baseline="0" noProof="0" dirty="0">
              <a:ln>
                <a:noFill/>
              </a:ln>
              <a:solidFill>
                <a:prstClr val="black"/>
              </a:solidFill>
              <a:effectLst/>
              <a:uLnTx/>
              <a:uFillTx/>
              <a:latin typeface="Aptos Light"/>
              <a:ea typeface="+mn-ea"/>
              <a:cs typeface="+mn-cs"/>
            </a:endParaRPr>
          </a:p>
          <a:p>
            <a:pPr marL="914400" marR="0" lvl="1"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Aptos Light"/>
                <a:ea typeface="+mn-ea"/>
                <a:cs typeface="+mn-cs"/>
              </a:rPr>
              <a:t>Administration  </a:t>
            </a:r>
            <a:r>
              <a:rPr kumimoji="0" lang="en-US" sz="1600" b="1" i="0" u="none" strike="noStrike" kern="1200" cap="none" spc="0" normalizeH="0" baseline="0" noProof="0" dirty="0">
                <a:ln>
                  <a:noFill/>
                </a:ln>
                <a:solidFill>
                  <a:prstClr val="black"/>
                </a:solidFill>
                <a:effectLst/>
                <a:uLnTx/>
                <a:uFillTx/>
                <a:latin typeface="Aptos Light"/>
                <a:ea typeface="+mn-ea"/>
                <a:cs typeface="+mn-cs"/>
              </a:rPr>
              <a:t>(1 Cor. 12:28; Rom. 12:7)</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Church Office</a:t>
            </a:r>
          </a:p>
          <a:p>
            <a:pPr marL="1371600" marR="0" lvl="2" indent="-457200" algn="l" defTabSz="914400" rtl="0" eaLnBrk="1" fontAlgn="auto" latinLnBrk="0" hangingPunct="1">
              <a:lnSpc>
                <a:spcPct val="100000"/>
              </a:lnSpc>
              <a:spcBef>
                <a:spcPts val="0"/>
              </a:spcBef>
              <a:spcAft>
                <a:spcPts val="0"/>
              </a:spcAft>
              <a:buClrTx/>
              <a:buSzTx/>
              <a:buFontTx/>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Operations</a:t>
            </a:r>
            <a:endParaRPr kumimoji="0" lang="en-US" sz="2000" b="1" i="0" u="none" strike="noStrike" kern="1200" cap="none" spc="0" normalizeH="0" baseline="0" noProof="0" dirty="0">
              <a:ln>
                <a:noFill/>
              </a:ln>
              <a:solidFill>
                <a:prstClr val="black"/>
              </a:solidFill>
              <a:effectLst/>
              <a:uLnTx/>
              <a:uFillTx/>
              <a:latin typeface="Aptos Light"/>
              <a:ea typeface="+mn-ea"/>
              <a:cs typeface="+mn-cs"/>
            </a:endParaRP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Media &amp; Technology</a:t>
            </a:r>
          </a:p>
          <a:p>
            <a:pPr marL="1371600" marR="0" lvl="2" indent="-457200" algn="l" defTabSz="914400" rtl="0" eaLnBrk="1" fontAlgn="auto" latinLnBrk="0" hangingPunct="1">
              <a:lnSpc>
                <a:spcPct val="100000"/>
              </a:lnSpc>
              <a:spcBef>
                <a:spcPts val="0"/>
              </a:spcBef>
              <a:spcAft>
                <a:spcPts val="0"/>
              </a:spcAft>
              <a:buClrTx/>
              <a:buSzTx/>
              <a:buFont typeface="+mj-lt"/>
              <a:buAutoNum type="alphaLcPeriod"/>
              <a:tabLst/>
              <a:defRPr/>
            </a:pPr>
            <a:r>
              <a:rPr kumimoji="0" lang="en-US" b="1" i="0" u="none" strike="noStrike" kern="1200" cap="none" spc="0" normalizeH="0" baseline="0" noProof="0" dirty="0">
                <a:ln>
                  <a:noFill/>
                </a:ln>
                <a:solidFill>
                  <a:prstClr val="black"/>
                </a:solidFill>
                <a:effectLst/>
                <a:uLnTx/>
                <a:uFillTx/>
                <a:latin typeface="Aptos Light"/>
                <a:ea typeface="+mn-ea"/>
                <a:cs typeface="+mn-cs"/>
              </a:rPr>
              <a:t>Finance Committee</a:t>
            </a:r>
            <a:endParaRPr kumimoji="0" lang="en-US" sz="1600" b="1" i="0" u="none" strike="noStrike" kern="1200" cap="none" spc="0" normalizeH="0" baseline="0" noProof="0" dirty="0">
              <a:ln>
                <a:noFill/>
              </a:ln>
              <a:solidFill>
                <a:prstClr val="black"/>
              </a:solidFill>
              <a:effectLst/>
              <a:uLnTx/>
              <a:uFillTx/>
              <a:latin typeface="Aptos Light"/>
              <a:ea typeface="+mn-ea"/>
              <a:cs typeface="+mn-cs"/>
            </a:endParaRPr>
          </a:p>
        </p:txBody>
      </p:sp>
      <p:sp>
        <p:nvSpPr>
          <p:cNvPr id="10" name="Subtitle 2">
            <a:extLst>
              <a:ext uri="{FF2B5EF4-FFF2-40B4-BE49-F238E27FC236}">
                <a16:creationId xmlns:a16="http://schemas.microsoft.com/office/drawing/2014/main" id="{AAB2CC24-B80E-9B1A-3A33-9B60EFC12DA5}"/>
              </a:ext>
            </a:extLst>
          </p:cNvPr>
          <p:cNvSpPr txBox="1">
            <a:spLocks/>
          </p:cNvSpPr>
          <p:nvPr/>
        </p:nvSpPr>
        <p:spPr>
          <a:xfrm>
            <a:off x="3959353" y="785932"/>
            <a:ext cx="7424928" cy="1188720"/>
          </a:xfrm>
          <a:prstGeom prst="rect">
            <a:avLst/>
          </a:prstGeom>
        </p:spPr>
        <p:txBody>
          <a:bodyPr vert="horz" lIns="91440" tIns="45720" rIns="91440" bIns="45720" rtlCol="0" anchor="t">
            <a:noAutofit/>
          </a:bodyPr>
          <a:lstStyle>
            <a:lvl1pPr marL="0" indent="0" algn="ctr" defTabSz="914400" rtl="0" eaLnBrk="1" latinLnBrk="0" hangingPunct="1">
              <a:lnSpc>
                <a:spcPct val="120000"/>
              </a:lnSpc>
              <a:spcBef>
                <a:spcPts val="1000"/>
              </a:spcBef>
              <a:buFont typeface="Arial" panose="020B0604020202020204" pitchFamily="34" charset="0"/>
              <a:buNone/>
              <a:defRPr sz="1600" kern="1200" cap="all" spc="300" baseline="0">
                <a:solidFill>
                  <a:schemeClr val="tx2"/>
                </a:solidFill>
                <a:latin typeface="+mn-lt"/>
                <a:ea typeface="+mn-ea"/>
                <a:cs typeface="+mn-cs"/>
              </a:defRPr>
            </a:lvl1pPr>
            <a:lvl2pPr marL="457200" indent="0" algn="ctr" defTabSz="914400" rtl="0" eaLnBrk="1" latinLnBrk="0" hangingPunct="1">
              <a:lnSpc>
                <a:spcPct val="120000"/>
              </a:lnSpc>
              <a:spcBef>
                <a:spcPts val="5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2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2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US" sz="1600" b="1" i="0" u="none" strike="noStrike" kern="1200" cap="all" spc="300" normalizeH="0" baseline="0" noProof="0" dirty="0">
                <a:ln>
                  <a:noFill/>
                </a:ln>
                <a:solidFill>
                  <a:srgbClr val="35403A"/>
                </a:solidFill>
                <a:effectLst/>
                <a:uLnTx/>
                <a:uFillTx/>
                <a:latin typeface="Aptos Light"/>
                <a:ea typeface="+mn-ea"/>
                <a:cs typeface="+mn-cs"/>
              </a:rPr>
              <a:t>We serve by helping, showing hospitality, and generously caring for all people, especially those who are of the household of the faith, as stewards of the manifold grace of God.</a:t>
            </a:r>
          </a:p>
        </p:txBody>
      </p:sp>
    </p:spTree>
    <p:extLst>
      <p:ext uri="{BB962C8B-B14F-4D97-AF65-F5344CB8AC3E}">
        <p14:creationId xmlns:p14="http://schemas.microsoft.com/office/powerpoint/2010/main" val="1861635405"/>
      </p:ext>
    </p:extLst>
  </p:cSld>
  <p:clrMapOvr>
    <a:masterClrMapping/>
  </p:clrMapOvr>
</p:sld>
</file>

<file path=ppt/theme/theme1.xml><?xml version="1.0" encoding="utf-8"?>
<a:theme xmlns:a="http://schemas.openxmlformats.org/drawingml/2006/main" name="BohoVogueVTI">
  <a:themeElements>
    <a:clrScheme name="BohoVogue">
      <a:dk1>
        <a:sysClr val="windowText" lastClr="000000"/>
      </a:dk1>
      <a:lt1>
        <a:sysClr val="window" lastClr="FFFFFF"/>
      </a:lt1>
      <a:dk2>
        <a:srgbClr val="35403A"/>
      </a:dk2>
      <a:lt2>
        <a:srgbClr val="F1EFEB"/>
      </a:lt2>
      <a:accent1>
        <a:srgbClr val="9E8B50"/>
      </a:accent1>
      <a:accent2>
        <a:srgbClr val="D5966B"/>
      </a:accent2>
      <a:accent3>
        <a:srgbClr val="9BA6BB"/>
      </a:accent3>
      <a:accent4>
        <a:srgbClr val="869880"/>
      </a:accent4>
      <a:accent5>
        <a:srgbClr val="588267"/>
      </a:accent5>
      <a:accent6>
        <a:srgbClr val="B89C46"/>
      </a:accent6>
      <a:hlink>
        <a:srgbClr val="C77138"/>
      </a:hlink>
      <a:folHlink>
        <a:srgbClr val="589374"/>
      </a:folHlink>
    </a:clrScheme>
    <a:fontScheme name="Walbaum Display_Aptos">
      <a:majorFont>
        <a:latin typeface="Walbaum Display"/>
        <a:ea typeface=""/>
        <a:cs typeface=""/>
      </a:majorFont>
      <a:minorFont>
        <a:latin typeface="Apt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hoVogueVTI" id="{8022F7FC-316B-4DD9-B9EB-BB68CC0DFA6F}" vid="{544DD2C6-9D23-4092-AACF-F55CEAA658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EAA6C9D5F2E94E8E5993DDB04FFE84" ma:contentTypeVersion="18" ma:contentTypeDescription="Create a new document." ma:contentTypeScope="" ma:versionID="d9beb0298aa247967fab3ebe8a18d1dc">
  <xsd:schema xmlns:xsd="http://www.w3.org/2001/XMLSchema" xmlns:xs="http://www.w3.org/2001/XMLSchema" xmlns:p="http://schemas.microsoft.com/office/2006/metadata/properties" xmlns:ns2="88fabcde-869d-46c8-afa4-6aaeedadd5e0" xmlns:ns3="b26c2c72-7539-449d-973a-561d8de75186" targetNamespace="http://schemas.microsoft.com/office/2006/metadata/properties" ma:root="true" ma:fieldsID="7b21191c3752e7a7496fa53cd6496753" ns2:_="" ns3:_="">
    <xsd:import namespace="88fabcde-869d-46c8-afa4-6aaeedadd5e0"/>
    <xsd:import namespace="b26c2c72-7539-449d-973a-561d8de7518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fabcde-869d-46c8-afa4-6aaeedadd5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1227c3-dd7d-4862-98b8-e3768527c62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26c2c72-7539-449d-973a-561d8de75186"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ea55c6e-21a7-4b51-b706-f141249c88ec}" ma:internalName="TaxCatchAll" ma:showField="CatchAllData" ma:web="b26c2c72-7539-449d-973a-561d8de751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8fabcde-869d-46c8-afa4-6aaeedadd5e0">
      <Terms xmlns="http://schemas.microsoft.com/office/infopath/2007/PartnerControls"/>
    </lcf76f155ced4ddcb4097134ff3c332f>
    <TaxCatchAll xmlns="b26c2c72-7539-449d-973a-561d8de75186" xsi:nil="true"/>
  </documentManagement>
</p:properties>
</file>

<file path=customXml/itemProps1.xml><?xml version="1.0" encoding="utf-8"?>
<ds:datastoreItem xmlns:ds="http://schemas.openxmlformats.org/officeDocument/2006/customXml" ds:itemID="{00C62EB7-3913-4EE6-BE22-EF103D484D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fabcde-869d-46c8-afa4-6aaeedadd5e0"/>
    <ds:schemaRef ds:uri="b26c2c72-7539-449d-973a-561d8de751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EF86D2-20FC-4572-B229-6B3D2FB5C9D1}">
  <ds:schemaRefs>
    <ds:schemaRef ds:uri="http://schemas.microsoft.com/sharepoint/v3/contenttype/forms"/>
  </ds:schemaRefs>
</ds:datastoreItem>
</file>

<file path=customXml/itemProps3.xml><?xml version="1.0" encoding="utf-8"?>
<ds:datastoreItem xmlns:ds="http://schemas.openxmlformats.org/officeDocument/2006/customXml" ds:itemID="{D2C0B44E-AA66-46BC-9394-74B4433B334D}">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e9f3cc78-36d8-4bea-87da-126211da2e6b"/>
    <ds:schemaRef ds:uri="http://schemas.openxmlformats.org/package/2006/metadata/core-properties"/>
    <ds:schemaRef ds:uri="http://www.w3.org/XML/1998/namespace"/>
    <ds:schemaRef ds:uri="88fabcde-869d-46c8-afa4-6aaeedadd5e0"/>
    <ds:schemaRef ds:uri="b26c2c72-7539-449d-973a-561d8de75186"/>
  </ds:schemaRefs>
</ds:datastoreItem>
</file>

<file path=docProps/app.xml><?xml version="1.0" encoding="utf-8"?>
<Properties xmlns="http://schemas.openxmlformats.org/officeDocument/2006/extended-properties" xmlns:vt="http://schemas.openxmlformats.org/officeDocument/2006/docPropsVTypes">
  <TotalTime>523</TotalTime>
  <Words>930</Words>
  <Application>Microsoft Office PowerPoint</Application>
  <PresentationFormat>Widescreen</PresentationFormat>
  <Paragraphs>94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 Light</vt:lpstr>
      <vt:lpstr>Arial</vt:lpstr>
      <vt:lpstr>Times New Roman</vt:lpstr>
      <vt:lpstr>Walbaum Display</vt:lpstr>
      <vt:lpstr>BohoVogueVTI</vt:lpstr>
      <vt:lpstr>Our Mission</vt:lpstr>
      <vt:lpstr>Our Mission</vt:lpstr>
      <vt:lpstr>Our Mission We develop committed disciples of the Lord Jesus Christ through</vt:lpstr>
      <vt:lpstr>Service</vt:lpstr>
      <vt:lpstr>Service</vt:lpstr>
      <vt:lpstr>Service</vt:lpstr>
      <vt:lpstr>Service</vt:lpstr>
      <vt:lpstr>Service</vt:lpstr>
      <vt:lpstr>Service</vt:lpstr>
      <vt:lpstr>Service</vt:lpstr>
      <vt:lpstr>Service</vt:lpstr>
      <vt:lpstr>Service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Benjy Beck</dc:creator>
  <cp:lastModifiedBy>Robin Holden</cp:lastModifiedBy>
  <cp:revision>930</cp:revision>
  <dcterms:created xsi:type="dcterms:W3CDTF">2024-09-04T14:40:56Z</dcterms:created>
  <dcterms:modified xsi:type="dcterms:W3CDTF">2025-02-06T21:37:13Z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0x01010041EAA6C9D5F2E94E8E5993DDB04FFE84</vt:lpwstr>
  </property>
  <property fmtid="{D5CDD505-2E9C-101B-9397-08002B2CF9AE}" pid="3" name="MediaServiceImageTags">
    <vt:lpwstr/>
  </property>
</Properties>
</file>